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75" r:id="rId5"/>
  </p:sldMasterIdLst>
  <p:notesMasterIdLst>
    <p:notesMasterId r:id="rId72"/>
  </p:notesMasterIdLst>
  <p:sldIdLst>
    <p:sldId id="256" r:id="rId6"/>
    <p:sldId id="259" r:id="rId7"/>
    <p:sldId id="264" r:id="rId8"/>
    <p:sldId id="263" r:id="rId9"/>
    <p:sldId id="303" r:id="rId10"/>
    <p:sldId id="304" r:id="rId11"/>
    <p:sldId id="271" r:id="rId12"/>
    <p:sldId id="306" r:id="rId13"/>
    <p:sldId id="308" r:id="rId14"/>
    <p:sldId id="309" r:id="rId15"/>
    <p:sldId id="367" r:id="rId16"/>
    <p:sldId id="369" r:id="rId17"/>
    <p:sldId id="370" r:id="rId18"/>
    <p:sldId id="311" r:id="rId19"/>
    <p:sldId id="310" r:id="rId20"/>
    <p:sldId id="312" r:id="rId21"/>
    <p:sldId id="348" r:id="rId22"/>
    <p:sldId id="349" r:id="rId23"/>
    <p:sldId id="314" r:id="rId24"/>
    <p:sldId id="371" r:id="rId25"/>
    <p:sldId id="313" r:id="rId26"/>
    <p:sldId id="315" r:id="rId27"/>
    <p:sldId id="316" r:id="rId28"/>
    <p:sldId id="317" r:id="rId29"/>
    <p:sldId id="318" r:id="rId30"/>
    <p:sldId id="319" r:id="rId31"/>
    <p:sldId id="320" r:id="rId32"/>
    <p:sldId id="321" r:id="rId33"/>
    <p:sldId id="338" r:id="rId34"/>
    <p:sldId id="340" r:id="rId35"/>
    <p:sldId id="302" r:id="rId36"/>
    <p:sldId id="258" r:id="rId37"/>
    <p:sldId id="354" r:id="rId38"/>
    <p:sldId id="355" r:id="rId39"/>
    <p:sldId id="357" r:id="rId40"/>
    <p:sldId id="356" r:id="rId41"/>
    <p:sldId id="358" r:id="rId42"/>
    <p:sldId id="359" r:id="rId43"/>
    <p:sldId id="328" r:id="rId44"/>
    <p:sldId id="352" r:id="rId45"/>
    <p:sldId id="323" r:id="rId46"/>
    <p:sldId id="324" r:id="rId47"/>
    <p:sldId id="325" r:id="rId48"/>
    <p:sldId id="350" r:id="rId49"/>
    <p:sldId id="351" r:id="rId50"/>
    <p:sldId id="327" r:id="rId51"/>
    <p:sldId id="326" r:id="rId52"/>
    <p:sldId id="339" r:id="rId53"/>
    <p:sldId id="341" r:id="rId54"/>
    <p:sldId id="342" r:id="rId55"/>
    <p:sldId id="343" r:id="rId56"/>
    <p:sldId id="332" r:id="rId57"/>
    <p:sldId id="331" r:id="rId58"/>
    <p:sldId id="333" r:id="rId59"/>
    <p:sldId id="334" r:id="rId60"/>
    <p:sldId id="344" r:id="rId61"/>
    <p:sldId id="345" r:id="rId62"/>
    <p:sldId id="346" r:id="rId63"/>
    <p:sldId id="347" r:id="rId64"/>
    <p:sldId id="336" r:id="rId65"/>
    <p:sldId id="337" r:id="rId66"/>
    <p:sldId id="361" r:id="rId67"/>
    <p:sldId id="364" r:id="rId68"/>
    <p:sldId id="363" r:id="rId69"/>
    <p:sldId id="365" r:id="rId70"/>
    <p:sldId id="353" r:id="rId7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922AAD8-6380-4BFE-80F8-A80D3950A6DA}" v="19" dt="2021-03-24T13:56:28.84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697" autoAdjust="0"/>
    <p:restoredTop sz="69800" autoAdjust="0"/>
  </p:normalViewPr>
  <p:slideViewPr>
    <p:cSldViewPr snapToGrid="0">
      <p:cViewPr>
        <p:scale>
          <a:sx n="39" d="100"/>
          <a:sy n="39" d="100"/>
        </p:scale>
        <p:origin x="28" y="156"/>
      </p:cViewPr>
      <p:guideLst/>
    </p:cSldViewPr>
  </p:slideViewPr>
  <p:notesTextViewPr>
    <p:cViewPr>
      <p:scale>
        <a:sx n="1" d="1"/>
        <a:sy n="1" d="1"/>
      </p:scale>
      <p:origin x="0" y="0"/>
    </p:cViewPr>
  </p:notesTextViewPr>
  <p:notesViewPr>
    <p:cSldViewPr snapToGrid="0">
      <p:cViewPr>
        <p:scale>
          <a:sx n="125" d="100"/>
          <a:sy n="125" d="100"/>
        </p:scale>
        <p:origin x="1088" y="-1216"/>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16" Type="http://schemas.openxmlformats.org/officeDocument/2006/relationships/slide" Target="slides/slide1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slide" Target="slides/slide61.xml"/><Relationship Id="rId74" Type="http://schemas.openxmlformats.org/officeDocument/2006/relationships/viewProps" Target="viewProps.xml"/><Relationship Id="rId5" Type="http://schemas.openxmlformats.org/officeDocument/2006/relationships/slideMaster" Target="slideMasters/slideMaster2.xml"/><Relationship Id="rId61" Type="http://schemas.openxmlformats.org/officeDocument/2006/relationships/slide" Target="slides/slide56.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77" Type="http://schemas.microsoft.com/office/2016/11/relationships/changesInfo" Target="changesInfos/changesInfo1.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presProps" Target="presProps.xml"/><Relationship Id="rId78"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tableStyles" Target="tableStyles.xml"/><Relationship Id="rId7" Type="http://schemas.openxmlformats.org/officeDocument/2006/relationships/slide" Target="slides/slide2.xml"/><Relationship Id="rId71" Type="http://schemas.openxmlformats.org/officeDocument/2006/relationships/slide" Target="slides/slide66.xml"/><Relationship Id="rId2" Type="http://schemas.openxmlformats.org/officeDocument/2006/relationships/customXml" Target="../customXml/item2.xml"/><Relationship Id="rId29" Type="http://schemas.openxmlformats.org/officeDocument/2006/relationships/slide" Target="slides/slide2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oates, Isabelle" userId="e03ffb72-7b31-484c-a1a6-29ee864a0981" providerId="ADAL" clId="{2D05A870-D97B-4FFB-8662-6CC56FEBBE49}"/>
    <pc:docChg chg="undo redo custSel addSld delSld modSld sldOrd">
      <pc:chgData name="Coates, Isabelle" userId="e03ffb72-7b31-484c-a1a6-29ee864a0981" providerId="ADAL" clId="{2D05A870-D97B-4FFB-8662-6CC56FEBBE49}" dt="2021-02-22T13:27:09.641" v="2395" actId="20577"/>
      <pc:docMkLst>
        <pc:docMk/>
      </pc:docMkLst>
      <pc:sldChg chg="addSp delSp modSp">
        <pc:chgData name="Coates, Isabelle" userId="e03ffb72-7b31-484c-a1a6-29ee864a0981" providerId="ADAL" clId="{2D05A870-D97B-4FFB-8662-6CC56FEBBE49}" dt="2021-02-20T22:29:40.189" v="1509" actId="20577"/>
        <pc:sldMkLst>
          <pc:docMk/>
          <pc:sldMk cId="1063933377" sldId="256"/>
        </pc:sldMkLst>
        <pc:spChg chg="mod">
          <ac:chgData name="Coates, Isabelle" userId="e03ffb72-7b31-484c-a1a6-29ee864a0981" providerId="ADAL" clId="{2D05A870-D97B-4FFB-8662-6CC56FEBBE49}" dt="2021-02-20T22:29:40.189" v="1509" actId="20577"/>
          <ac:spMkLst>
            <pc:docMk/>
            <pc:sldMk cId="1063933377" sldId="256"/>
            <ac:spMk id="2" creationId="{C9E2EDBF-A0DE-4B4E-98B6-730797C814D1}"/>
          </ac:spMkLst>
        </pc:spChg>
        <pc:spChg chg="add del mod">
          <ac:chgData name="Coates, Isabelle" userId="e03ffb72-7b31-484c-a1a6-29ee864a0981" providerId="ADAL" clId="{2D05A870-D97B-4FFB-8662-6CC56FEBBE49}" dt="2021-02-11T11:56:04.703" v="9"/>
          <ac:spMkLst>
            <pc:docMk/>
            <pc:sldMk cId="1063933377" sldId="256"/>
            <ac:spMk id="4" creationId="{BC4F0B25-93CB-491F-AC73-4BB120357FE0}"/>
          </ac:spMkLst>
        </pc:spChg>
        <pc:spChg chg="add del mod">
          <ac:chgData name="Coates, Isabelle" userId="e03ffb72-7b31-484c-a1a6-29ee864a0981" providerId="ADAL" clId="{2D05A870-D97B-4FFB-8662-6CC56FEBBE49}" dt="2021-02-11T11:56:04.719" v="14"/>
          <ac:spMkLst>
            <pc:docMk/>
            <pc:sldMk cId="1063933377" sldId="256"/>
            <ac:spMk id="5" creationId="{7C196041-F8EF-4926-9CEA-AB3875835C3E}"/>
          </ac:spMkLst>
        </pc:spChg>
        <pc:spChg chg="add del mod">
          <ac:chgData name="Coates, Isabelle" userId="e03ffb72-7b31-484c-a1a6-29ee864a0981" providerId="ADAL" clId="{2D05A870-D97B-4FFB-8662-6CC56FEBBE49}" dt="2021-02-11T11:56:04.734" v="19"/>
          <ac:spMkLst>
            <pc:docMk/>
            <pc:sldMk cId="1063933377" sldId="256"/>
            <ac:spMk id="6" creationId="{4C7265B8-EB21-4496-8A76-E8B9B6CD2730}"/>
          </ac:spMkLst>
        </pc:spChg>
        <pc:spChg chg="add del mod">
          <ac:chgData name="Coates, Isabelle" userId="e03ffb72-7b31-484c-a1a6-29ee864a0981" providerId="ADAL" clId="{2D05A870-D97B-4FFB-8662-6CC56FEBBE49}" dt="2021-02-11T11:56:04.734" v="24"/>
          <ac:spMkLst>
            <pc:docMk/>
            <pc:sldMk cId="1063933377" sldId="256"/>
            <ac:spMk id="7" creationId="{EA463BC3-9E34-4AB1-BFD5-7309309898AB}"/>
          </ac:spMkLst>
        </pc:spChg>
        <pc:spChg chg="add del mod">
          <ac:chgData name="Coates, Isabelle" userId="e03ffb72-7b31-484c-a1a6-29ee864a0981" providerId="ADAL" clId="{2D05A870-D97B-4FFB-8662-6CC56FEBBE49}" dt="2021-02-11T11:56:04.757" v="29"/>
          <ac:spMkLst>
            <pc:docMk/>
            <pc:sldMk cId="1063933377" sldId="256"/>
            <ac:spMk id="9" creationId="{6DC07892-C1CF-44D2-BB20-D001664C37A2}"/>
          </ac:spMkLst>
        </pc:spChg>
        <pc:spChg chg="add del mod">
          <ac:chgData name="Coates, Isabelle" userId="e03ffb72-7b31-484c-a1a6-29ee864a0981" providerId="ADAL" clId="{2D05A870-D97B-4FFB-8662-6CC56FEBBE49}" dt="2021-02-11T11:56:04.757" v="34"/>
          <ac:spMkLst>
            <pc:docMk/>
            <pc:sldMk cId="1063933377" sldId="256"/>
            <ac:spMk id="11" creationId="{BFBF3219-F8C9-43A1-9F83-E8EE6832C5DC}"/>
          </ac:spMkLst>
        </pc:spChg>
        <pc:spChg chg="add del mod">
          <ac:chgData name="Coates, Isabelle" userId="e03ffb72-7b31-484c-a1a6-29ee864a0981" providerId="ADAL" clId="{2D05A870-D97B-4FFB-8662-6CC56FEBBE49}" dt="2021-02-11T11:56:04.772" v="39"/>
          <ac:spMkLst>
            <pc:docMk/>
            <pc:sldMk cId="1063933377" sldId="256"/>
            <ac:spMk id="12" creationId="{6D0ACB25-0777-441B-9CD9-D91826FCE515}"/>
          </ac:spMkLst>
        </pc:spChg>
        <pc:spChg chg="add del mod">
          <ac:chgData name="Coates, Isabelle" userId="e03ffb72-7b31-484c-a1a6-29ee864a0981" providerId="ADAL" clId="{2D05A870-D97B-4FFB-8662-6CC56FEBBE49}" dt="2021-02-11T11:56:04.788" v="44"/>
          <ac:spMkLst>
            <pc:docMk/>
            <pc:sldMk cId="1063933377" sldId="256"/>
            <ac:spMk id="13" creationId="{24C6A2DB-5624-4F77-A788-EF4C42827DC2}"/>
          </ac:spMkLst>
        </pc:spChg>
        <pc:spChg chg="add del mod">
          <ac:chgData name="Coates, Isabelle" userId="e03ffb72-7b31-484c-a1a6-29ee864a0981" providerId="ADAL" clId="{2D05A870-D97B-4FFB-8662-6CC56FEBBE49}" dt="2021-02-11T11:56:04.788" v="49"/>
          <ac:spMkLst>
            <pc:docMk/>
            <pc:sldMk cId="1063933377" sldId="256"/>
            <ac:spMk id="14" creationId="{83A080BF-6B85-446B-AAC2-9C5B3AC962CF}"/>
          </ac:spMkLst>
        </pc:spChg>
        <pc:spChg chg="add del mod">
          <ac:chgData name="Coates, Isabelle" userId="e03ffb72-7b31-484c-a1a6-29ee864a0981" providerId="ADAL" clId="{2D05A870-D97B-4FFB-8662-6CC56FEBBE49}" dt="2021-02-11T11:56:04.804" v="54"/>
          <ac:spMkLst>
            <pc:docMk/>
            <pc:sldMk cId="1063933377" sldId="256"/>
            <ac:spMk id="15" creationId="{EDBE9934-CE3B-42DB-B9E0-2A60855021EE}"/>
          </ac:spMkLst>
        </pc:spChg>
      </pc:sldChg>
      <pc:sldChg chg="del">
        <pc:chgData name="Coates, Isabelle" userId="e03ffb72-7b31-484c-a1a6-29ee864a0981" providerId="ADAL" clId="{2D05A870-D97B-4FFB-8662-6CC56FEBBE49}" dt="2021-02-11T11:51:19.967" v="1" actId="2696"/>
        <pc:sldMkLst>
          <pc:docMk/>
          <pc:sldMk cId="3171450875" sldId="257"/>
        </pc:sldMkLst>
      </pc:sldChg>
      <pc:sldChg chg="modNotesTx">
        <pc:chgData name="Coates, Isabelle" userId="e03ffb72-7b31-484c-a1a6-29ee864a0981" providerId="ADAL" clId="{2D05A870-D97B-4FFB-8662-6CC56FEBBE49}" dt="2021-02-22T12:02:21.121" v="1807" actId="20577"/>
        <pc:sldMkLst>
          <pc:docMk/>
          <pc:sldMk cId="188774311" sldId="258"/>
        </pc:sldMkLst>
      </pc:sldChg>
      <pc:sldChg chg="modNotesTx">
        <pc:chgData name="Coates, Isabelle" userId="e03ffb72-7b31-484c-a1a6-29ee864a0981" providerId="ADAL" clId="{2D05A870-D97B-4FFB-8662-6CC56FEBBE49}" dt="2021-02-22T12:12:12.247" v="1830" actId="20577"/>
        <pc:sldMkLst>
          <pc:docMk/>
          <pc:sldMk cId="3396364745" sldId="259"/>
        </pc:sldMkLst>
      </pc:sldChg>
      <pc:sldChg chg="modSp">
        <pc:chgData name="Coates, Isabelle" userId="e03ffb72-7b31-484c-a1a6-29ee864a0981" providerId="ADAL" clId="{2D05A870-D97B-4FFB-8662-6CC56FEBBE49}" dt="2021-02-20T14:58:49.648" v="860" actId="1076"/>
        <pc:sldMkLst>
          <pc:docMk/>
          <pc:sldMk cId="3627442810" sldId="262"/>
        </pc:sldMkLst>
        <pc:spChg chg="mod">
          <ac:chgData name="Coates, Isabelle" userId="e03ffb72-7b31-484c-a1a6-29ee864a0981" providerId="ADAL" clId="{2D05A870-D97B-4FFB-8662-6CC56FEBBE49}" dt="2021-02-20T14:58:49.648" v="860" actId="1076"/>
          <ac:spMkLst>
            <pc:docMk/>
            <pc:sldMk cId="3627442810" sldId="262"/>
            <ac:spMk id="9" creationId="{98E1078F-3A4D-4292-990B-BCAFDE64CCAB}"/>
          </ac:spMkLst>
        </pc:spChg>
      </pc:sldChg>
      <pc:sldChg chg="modSp">
        <pc:chgData name="Coates, Isabelle" userId="e03ffb72-7b31-484c-a1a6-29ee864a0981" providerId="ADAL" clId="{2D05A870-D97B-4FFB-8662-6CC56FEBBE49}" dt="2021-02-11T12:00:14.786" v="72" actId="2711"/>
        <pc:sldMkLst>
          <pc:docMk/>
          <pc:sldMk cId="4164490878" sldId="263"/>
        </pc:sldMkLst>
        <pc:spChg chg="mod">
          <ac:chgData name="Coates, Isabelle" userId="e03ffb72-7b31-484c-a1a6-29ee864a0981" providerId="ADAL" clId="{2D05A870-D97B-4FFB-8662-6CC56FEBBE49}" dt="2021-02-11T12:00:14.786" v="72" actId="2711"/>
          <ac:spMkLst>
            <pc:docMk/>
            <pc:sldMk cId="4164490878" sldId="263"/>
            <ac:spMk id="9" creationId="{98E1078F-3A4D-4292-990B-BCAFDE64CCAB}"/>
          </ac:spMkLst>
        </pc:spChg>
      </pc:sldChg>
      <pc:sldChg chg="modSp modNotesTx">
        <pc:chgData name="Coates, Isabelle" userId="e03ffb72-7b31-484c-a1a6-29ee864a0981" providerId="ADAL" clId="{2D05A870-D97B-4FFB-8662-6CC56FEBBE49}" dt="2021-02-22T12:13:35.184" v="1845" actId="20577"/>
        <pc:sldMkLst>
          <pc:docMk/>
          <pc:sldMk cId="2576661922" sldId="264"/>
        </pc:sldMkLst>
        <pc:spChg chg="mod">
          <ac:chgData name="Coates, Isabelle" userId="e03ffb72-7b31-484c-a1a6-29ee864a0981" providerId="ADAL" clId="{2D05A870-D97B-4FFB-8662-6CC56FEBBE49}" dt="2021-02-11T11:59:55.277" v="69" actId="2711"/>
          <ac:spMkLst>
            <pc:docMk/>
            <pc:sldMk cId="2576661922" sldId="264"/>
            <ac:spMk id="9" creationId="{98E1078F-3A4D-4292-990B-BCAFDE64CCAB}"/>
          </ac:spMkLst>
        </pc:spChg>
      </pc:sldChg>
      <pc:sldChg chg="del">
        <pc:chgData name="Coates, Isabelle" userId="e03ffb72-7b31-484c-a1a6-29ee864a0981" providerId="ADAL" clId="{2D05A870-D97B-4FFB-8662-6CC56FEBBE49}" dt="2021-02-11T11:51:19.196" v="0" actId="2696"/>
        <pc:sldMkLst>
          <pc:docMk/>
          <pc:sldMk cId="249518684" sldId="301"/>
        </pc:sldMkLst>
      </pc:sldChg>
      <pc:sldChg chg="modSp">
        <pc:chgData name="Coates, Isabelle" userId="e03ffb72-7b31-484c-a1a6-29ee864a0981" providerId="ADAL" clId="{2D05A870-D97B-4FFB-8662-6CC56FEBBE49}" dt="2021-02-20T14:55:58.133" v="847" actId="1076"/>
        <pc:sldMkLst>
          <pc:docMk/>
          <pc:sldMk cId="1275453930" sldId="303"/>
        </pc:sldMkLst>
        <pc:spChg chg="mod">
          <ac:chgData name="Coates, Isabelle" userId="e03ffb72-7b31-484c-a1a6-29ee864a0981" providerId="ADAL" clId="{2D05A870-D97B-4FFB-8662-6CC56FEBBE49}" dt="2021-02-20T14:55:58.133" v="847" actId="1076"/>
          <ac:spMkLst>
            <pc:docMk/>
            <pc:sldMk cId="1275453930" sldId="303"/>
            <ac:spMk id="9" creationId="{98E1078F-3A4D-4292-990B-BCAFDE64CCAB}"/>
          </ac:spMkLst>
        </pc:spChg>
      </pc:sldChg>
      <pc:sldChg chg="modSp">
        <pc:chgData name="Coates, Isabelle" userId="e03ffb72-7b31-484c-a1a6-29ee864a0981" providerId="ADAL" clId="{2D05A870-D97B-4FFB-8662-6CC56FEBBE49}" dt="2021-02-20T14:57:46.439" v="848" actId="1076"/>
        <pc:sldMkLst>
          <pc:docMk/>
          <pc:sldMk cId="1364679081" sldId="304"/>
        </pc:sldMkLst>
        <pc:picChg chg="mod">
          <ac:chgData name="Coates, Isabelle" userId="e03ffb72-7b31-484c-a1a6-29ee864a0981" providerId="ADAL" clId="{2D05A870-D97B-4FFB-8662-6CC56FEBBE49}" dt="2021-02-20T14:57:46.439" v="848" actId="1076"/>
          <ac:picMkLst>
            <pc:docMk/>
            <pc:sldMk cId="1364679081" sldId="304"/>
            <ac:picMk id="3" creationId="{A0449543-68FB-4337-BADA-5D2267B8457D}"/>
          </ac:picMkLst>
        </pc:picChg>
        <pc:picChg chg="mod">
          <ac:chgData name="Coates, Isabelle" userId="e03ffb72-7b31-484c-a1a6-29ee864a0981" providerId="ADAL" clId="{2D05A870-D97B-4FFB-8662-6CC56FEBBE49}" dt="2021-02-20T14:57:46.439" v="848" actId="1076"/>
          <ac:picMkLst>
            <pc:docMk/>
            <pc:sldMk cId="1364679081" sldId="304"/>
            <ac:picMk id="4" creationId="{2042C0BF-AB52-42E5-849C-8C7C67D003BF}"/>
          </ac:picMkLst>
        </pc:picChg>
        <pc:picChg chg="mod">
          <ac:chgData name="Coates, Isabelle" userId="e03ffb72-7b31-484c-a1a6-29ee864a0981" providerId="ADAL" clId="{2D05A870-D97B-4FFB-8662-6CC56FEBBE49}" dt="2021-02-20T14:57:46.439" v="848" actId="1076"/>
          <ac:picMkLst>
            <pc:docMk/>
            <pc:sldMk cId="1364679081" sldId="304"/>
            <ac:picMk id="5" creationId="{5DD7A9E8-1D57-4511-9AA6-B9967753D8C1}"/>
          </ac:picMkLst>
        </pc:picChg>
      </pc:sldChg>
      <pc:sldChg chg="modSp">
        <pc:chgData name="Coates, Isabelle" userId="e03ffb72-7b31-484c-a1a6-29ee864a0981" providerId="ADAL" clId="{2D05A870-D97B-4FFB-8662-6CC56FEBBE49}" dt="2021-02-20T15:00:44.199" v="880" actId="20577"/>
        <pc:sldMkLst>
          <pc:docMk/>
          <pc:sldMk cId="2159654825" sldId="306"/>
        </pc:sldMkLst>
        <pc:spChg chg="mod">
          <ac:chgData name="Coates, Isabelle" userId="e03ffb72-7b31-484c-a1a6-29ee864a0981" providerId="ADAL" clId="{2D05A870-D97B-4FFB-8662-6CC56FEBBE49}" dt="2021-02-20T15:00:44.199" v="880" actId="20577"/>
          <ac:spMkLst>
            <pc:docMk/>
            <pc:sldMk cId="2159654825" sldId="306"/>
            <ac:spMk id="2" creationId="{604BA904-64A6-4E10-9DC9-EB509DE97374}"/>
          </ac:spMkLst>
        </pc:spChg>
      </pc:sldChg>
      <pc:sldChg chg="modSp">
        <pc:chgData name="Coates, Isabelle" userId="e03ffb72-7b31-484c-a1a6-29ee864a0981" providerId="ADAL" clId="{2D05A870-D97B-4FFB-8662-6CC56FEBBE49}" dt="2021-02-11T12:01:26.593" v="82" actId="113"/>
        <pc:sldMkLst>
          <pc:docMk/>
          <pc:sldMk cId="254805441" sldId="307"/>
        </pc:sldMkLst>
        <pc:spChg chg="mod">
          <ac:chgData name="Coates, Isabelle" userId="e03ffb72-7b31-484c-a1a6-29ee864a0981" providerId="ADAL" clId="{2D05A870-D97B-4FFB-8662-6CC56FEBBE49}" dt="2021-02-11T12:01:26.593" v="82" actId="113"/>
          <ac:spMkLst>
            <pc:docMk/>
            <pc:sldMk cId="254805441" sldId="307"/>
            <ac:spMk id="9" creationId="{98E1078F-3A4D-4292-990B-BCAFDE64CCAB}"/>
          </ac:spMkLst>
        </pc:spChg>
      </pc:sldChg>
      <pc:sldChg chg="modSp">
        <pc:chgData name="Coates, Isabelle" userId="e03ffb72-7b31-484c-a1a6-29ee864a0981" providerId="ADAL" clId="{2D05A870-D97B-4FFB-8662-6CC56FEBBE49}" dt="2021-02-20T14:59:23.464" v="866" actId="2711"/>
        <pc:sldMkLst>
          <pc:docMk/>
          <pc:sldMk cId="489371809" sldId="308"/>
        </pc:sldMkLst>
        <pc:spChg chg="mod">
          <ac:chgData name="Coates, Isabelle" userId="e03ffb72-7b31-484c-a1a6-29ee864a0981" providerId="ADAL" clId="{2D05A870-D97B-4FFB-8662-6CC56FEBBE49}" dt="2021-02-20T14:59:23.464" v="866" actId="2711"/>
          <ac:spMkLst>
            <pc:docMk/>
            <pc:sldMk cId="489371809" sldId="308"/>
            <ac:spMk id="9" creationId="{98E1078F-3A4D-4292-990B-BCAFDE64CCAB}"/>
          </ac:spMkLst>
        </pc:spChg>
      </pc:sldChg>
      <pc:sldChg chg="modSp">
        <pc:chgData name="Coates, Isabelle" userId="e03ffb72-7b31-484c-a1a6-29ee864a0981" providerId="ADAL" clId="{2D05A870-D97B-4FFB-8662-6CC56FEBBE49}" dt="2021-02-20T14:59:52.406" v="869" actId="2711"/>
        <pc:sldMkLst>
          <pc:docMk/>
          <pc:sldMk cId="2311421355" sldId="309"/>
        </pc:sldMkLst>
        <pc:spChg chg="mod">
          <ac:chgData name="Coates, Isabelle" userId="e03ffb72-7b31-484c-a1a6-29ee864a0981" providerId="ADAL" clId="{2D05A870-D97B-4FFB-8662-6CC56FEBBE49}" dt="2021-02-20T14:59:52.406" v="869" actId="2711"/>
          <ac:spMkLst>
            <pc:docMk/>
            <pc:sldMk cId="2311421355" sldId="309"/>
            <ac:spMk id="9" creationId="{98E1078F-3A4D-4292-990B-BCAFDE64CCAB}"/>
          </ac:spMkLst>
        </pc:spChg>
      </pc:sldChg>
      <pc:sldChg chg="modSp modNotesTx">
        <pc:chgData name="Coates, Isabelle" userId="e03ffb72-7b31-484c-a1a6-29ee864a0981" providerId="ADAL" clId="{2D05A870-D97B-4FFB-8662-6CC56FEBBE49}" dt="2021-02-22T12:17:59.996" v="1892" actId="20577"/>
        <pc:sldMkLst>
          <pc:docMk/>
          <pc:sldMk cId="905414402" sldId="310"/>
        </pc:sldMkLst>
        <pc:spChg chg="mod">
          <ac:chgData name="Coates, Isabelle" userId="e03ffb72-7b31-484c-a1a6-29ee864a0981" providerId="ADAL" clId="{2D05A870-D97B-4FFB-8662-6CC56FEBBE49}" dt="2021-02-20T14:58:40.598" v="859" actId="1076"/>
          <ac:spMkLst>
            <pc:docMk/>
            <pc:sldMk cId="905414402" sldId="310"/>
            <ac:spMk id="9" creationId="{98E1078F-3A4D-4292-990B-BCAFDE64CCAB}"/>
          </ac:spMkLst>
        </pc:spChg>
      </pc:sldChg>
      <pc:sldChg chg="modSp modNotesTx">
        <pc:chgData name="Coates, Isabelle" userId="e03ffb72-7b31-484c-a1a6-29ee864a0981" providerId="ADAL" clId="{2D05A870-D97B-4FFB-8662-6CC56FEBBE49}" dt="2021-02-22T12:18:46.024" v="1895" actId="20577"/>
        <pc:sldMkLst>
          <pc:docMk/>
          <pc:sldMk cId="2862325298" sldId="312"/>
        </pc:sldMkLst>
        <pc:spChg chg="mod">
          <ac:chgData name="Coates, Isabelle" userId="e03ffb72-7b31-484c-a1a6-29ee864a0981" providerId="ADAL" clId="{2D05A870-D97B-4FFB-8662-6CC56FEBBE49}" dt="2021-02-11T12:03:35.771" v="94" actId="1076"/>
          <ac:spMkLst>
            <pc:docMk/>
            <pc:sldMk cId="2862325298" sldId="312"/>
            <ac:spMk id="4" creationId="{C5217A67-994F-4AA6-B6D5-B739179CD48E}"/>
          </ac:spMkLst>
        </pc:spChg>
        <pc:picChg chg="mod">
          <ac:chgData name="Coates, Isabelle" userId="e03ffb72-7b31-484c-a1a6-29ee864a0981" providerId="ADAL" clId="{2D05A870-D97B-4FFB-8662-6CC56FEBBE49}" dt="2021-02-20T15:01:15.912" v="883" actId="1076"/>
          <ac:picMkLst>
            <pc:docMk/>
            <pc:sldMk cId="2862325298" sldId="312"/>
            <ac:picMk id="3" creationId="{D6877E79-2683-4B31-A0A1-D0B6E2A2141E}"/>
          </ac:picMkLst>
        </pc:picChg>
        <pc:picChg chg="mod">
          <ac:chgData name="Coates, Isabelle" userId="e03ffb72-7b31-484c-a1a6-29ee864a0981" providerId="ADAL" clId="{2D05A870-D97B-4FFB-8662-6CC56FEBBE49}" dt="2021-02-20T15:01:25.896" v="886" actId="1076"/>
          <ac:picMkLst>
            <pc:docMk/>
            <pc:sldMk cId="2862325298" sldId="312"/>
            <ac:picMk id="5" creationId="{543F3689-A9EC-4C30-82D4-4A9BE5CB02F3}"/>
          </ac:picMkLst>
        </pc:picChg>
      </pc:sldChg>
      <pc:sldChg chg="modSp">
        <pc:chgData name="Coates, Isabelle" userId="e03ffb72-7b31-484c-a1a6-29ee864a0981" providerId="ADAL" clId="{2D05A870-D97B-4FFB-8662-6CC56FEBBE49}" dt="2021-02-20T15:01:55.219" v="893" actId="1076"/>
        <pc:sldMkLst>
          <pc:docMk/>
          <pc:sldMk cId="4045678960" sldId="313"/>
        </pc:sldMkLst>
        <pc:spChg chg="mod">
          <ac:chgData name="Coates, Isabelle" userId="e03ffb72-7b31-484c-a1a6-29ee864a0981" providerId="ADAL" clId="{2D05A870-D97B-4FFB-8662-6CC56FEBBE49}" dt="2021-02-20T15:01:55.219" v="893" actId="1076"/>
          <ac:spMkLst>
            <pc:docMk/>
            <pc:sldMk cId="4045678960" sldId="313"/>
            <ac:spMk id="2" creationId="{E9272F0E-1F23-4605-A360-8DD777B96560}"/>
          </ac:spMkLst>
        </pc:spChg>
        <pc:spChg chg="mod">
          <ac:chgData name="Coates, Isabelle" userId="e03ffb72-7b31-484c-a1a6-29ee864a0981" providerId="ADAL" clId="{2D05A870-D97B-4FFB-8662-6CC56FEBBE49}" dt="2021-02-20T15:01:47.495" v="890" actId="20577"/>
          <ac:spMkLst>
            <pc:docMk/>
            <pc:sldMk cId="4045678960" sldId="313"/>
            <ac:spMk id="4" creationId="{C5217A67-994F-4AA6-B6D5-B739179CD48E}"/>
          </ac:spMkLst>
        </pc:spChg>
        <pc:picChg chg="mod">
          <ac:chgData name="Coates, Isabelle" userId="e03ffb72-7b31-484c-a1a6-29ee864a0981" providerId="ADAL" clId="{2D05A870-D97B-4FFB-8662-6CC56FEBBE49}" dt="2021-02-20T15:01:54.388" v="892" actId="1076"/>
          <ac:picMkLst>
            <pc:docMk/>
            <pc:sldMk cId="4045678960" sldId="313"/>
            <ac:picMk id="7" creationId="{A2C9C24B-0CA3-4253-A361-FEF41CE01C1B}"/>
          </ac:picMkLst>
        </pc:picChg>
      </pc:sldChg>
      <pc:sldChg chg="modSp">
        <pc:chgData name="Coates, Isabelle" userId="e03ffb72-7b31-484c-a1a6-29ee864a0981" providerId="ADAL" clId="{2D05A870-D97B-4FFB-8662-6CC56FEBBE49}" dt="2021-02-22T12:20:02.571" v="1898" actId="207"/>
        <pc:sldMkLst>
          <pc:docMk/>
          <pc:sldMk cId="2760449792" sldId="316"/>
        </pc:sldMkLst>
        <pc:spChg chg="mod">
          <ac:chgData name="Coates, Isabelle" userId="e03ffb72-7b31-484c-a1a6-29ee864a0981" providerId="ADAL" clId="{2D05A870-D97B-4FFB-8662-6CC56FEBBE49}" dt="2021-02-22T12:20:02.571" v="1898" actId="207"/>
          <ac:spMkLst>
            <pc:docMk/>
            <pc:sldMk cId="2760449792" sldId="316"/>
            <ac:spMk id="4" creationId="{C5217A67-994F-4AA6-B6D5-B739179CD48E}"/>
          </ac:spMkLst>
        </pc:spChg>
      </pc:sldChg>
      <pc:sldChg chg="modSp">
        <pc:chgData name="Coates, Isabelle" userId="e03ffb72-7b31-484c-a1a6-29ee864a0981" providerId="ADAL" clId="{2D05A870-D97B-4FFB-8662-6CC56FEBBE49}" dt="2021-02-11T12:19:27.092" v="119" actId="20577"/>
        <pc:sldMkLst>
          <pc:docMk/>
          <pc:sldMk cId="436776523" sldId="318"/>
        </pc:sldMkLst>
        <pc:spChg chg="mod">
          <ac:chgData name="Coates, Isabelle" userId="e03ffb72-7b31-484c-a1a6-29ee864a0981" providerId="ADAL" clId="{2D05A870-D97B-4FFB-8662-6CC56FEBBE49}" dt="2021-02-11T12:19:27.092" v="119" actId="20577"/>
          <ac:spMkLst>
            <pc:docMk/>
            <pc:sldMk cId="436776523" sldId="318"/>
            <ac:spMk id="4" creationId="{C5217A67-994F-4AA6-B6D5-B739179CD48E}"/>
          </ac:spMkLst>
        </pc:spChg>
      </pc:sldChg>
      <pc:sldChg chg="modSp modNotesTx">
        <pc:chgData name="Coates, Isabelle" userId="e03ffb72-7b31-484c-a1a6-29ee864a0981" providerId="ADAL" clId="{2D05A870-D97B-4FFB-8662-6CC56FEBBE49}" dt="2021-02-22T12:22:08.636" v="2026" actId="20577"/>
        <pc:sldMkLst>
          <pc:docMk/>
          <pc:sldMk cId="2243315643" sldId="319"/>
        </pc:sldMkLst>
        <pc:spChg chg="mod">
          <ac:chgData name="Coates, Isabelle" userId="e03ffb72-7b31-484c-a1a6-29ee864a0981" providerId="ADAL" clId="{2D05A870-D97B-4FFB-8662-6CC56FEBBE49}" dt="2021-02-11T12:19:39.864" v="122" actId="113"/>
          <ac:spMkLst>
            <pc:docMk/>
            <pc:sldMk cId="2243315643" sldId="319"/>
            <ac:spMk id="4" creationId="{C5217A67-994F-4AA6-B6D5-B739179CD48E}"/>
          </ac:spMkLst>
        </pc:spChg>
      </pc:sldChg>
      <pc:sldChg chg="modSp modNotesTx">
        <pc:chgData name="Coates, Isabelle" userId="e03ffb72-7b31-484c-a1a6-29ee864a0981" providerId="ADAL" clId="{2D05A870-D97B-4FFB-8662-6CC56FEBBE49}" dt="2021-02-22T12:23:48.716" v="2029" actId="20577"/>
        <pc:sldMkLst>
          <pc:docMk/>
          <pc:sldMk cId="545748883" sldId="320"/>
        </pc:sldMkLst>
        <pc:spChg chg="mod">
          <ac:chgData name="Coates, Isabelle" userId="e03ffb72-7b31-484c-a1a6-29ee864a0981" providerId="ADAL" clId="{2D05A870-D97B-4FFB-8662-6CC56FEBBE49}" dt="2021-02-11T12:20:37.342" v="129" actId="255"/>
          <ac:spMkLst>
            <pc:docMk/>
            <pc:sldMk cId="545748883" sldId="320"/>
            <ac:spMk id="4" creationId="{C5217A67-994F-4AA6-B6D5-B739179CD48E}"/>
          </ac:spMkLst>
        </pc:spChg>
      </pc:sldChg>
      <pc:sldChg chg="modSp">
        <pc:chgData name="Coates, Isabelle" userId="e03ffb72-7b31-484c-a1a6-29ee864a0981" providerId="ADAL" clId="{2D05A870-D97B-4FFB-8662-6CC56FEBBE49}" dt="2021-02-11T12:20:56.495" v="132" actId="2711"/>
        <pc:sldMkLst>
          <pc:docMk/>
          <pc:sldMk cId="4163844285" sldId="321"/>
        </pc:sldMkLst>
        <pc:spChg chg="mod">
          <ac:chgData name="Coates, Isabelle" userId="e03ffb72-7b31-484c-a1a6-29ee864a0981" providerId="ADAL" clId="{2D05A870-D97B-4FFB-8662-6CC56FEBBE49}" dt="2021-02-11T12:20:56.495" v="132" actId="2711"/>
          <ac:spMkLst>
            <pc:docMk/>
            <pc:sldMk cId="4163844285" sldId="321"/>
            <ac:spMk id="4" creationId="{C5217A67-994F-4AA6-B6D5-B739179CD48E}"/>
          </ac:spMkLst>
        </pc:spChg>
      </pc:sldChg>
      <pc:sldChg chg="modSp">
        <pc:chgData name="Coates, Isabelle" userId="e03ffb72-7b31-484c-a1a6-29ee864a0981" providerId="ADAL" clId="{2D05A870-D97B-4FFB-8662-6CC56FEBBE49}" dt="2021-02-11T13:00:57.078" v="263" actId="20577"/>
        <pc:sldMkLst>
          <pc:docMk/>
          <pc:sldMk cId="3930268421" sldId="323"/>
        </pc:sldMkLst>
        <pc:spChg chg="mod">
          <ac:chgData name="Coates, Isabelle" userId="e03ffb72-7b31-484c-a1a6-29ee864a0981" providerId="ADAL" clId="{2D05A870-D97B-4FFB-8662-6CC56FEBBE49}" dt="2021-02-11T13:00:57.078" v="263" actId="20577"/>
          <ac:spMkLst>
            <pc:docMk/>
            <pc:sldMk cId="3930268421" sldId="323"/>
            <ac:spMk id="2" creationId="{604BA904-64A6-4E10-9DC9-EB509DE97374}"/>
          </ac:spMkLst>
        </pc:spChg>
      </pc:sldChg>
      <pc:sldChg chg="modNotesTx">
        <pc:chgData name="Coates, Isabelle" userId="e03ffb72-7b31-484c-a1a6-29ee864a0981" providerId="ADAL" clId="{2D05A870-D97B-4FFB-8662-6CC56FEBBE49}" dt="2021-02-22T12:43:14.026" v="2031" actId="20577"/>
        <pc:sldMkLst>
          <pc:docMk/>
          <pc:sldMk cId="1162350262" sldId="324"/>
        </pc:sldMkLst>
      </pc:sldChg>
      <pc:sldChg chg="modNotesTx">
        <pc:chgData name="Coates, Isabelle" userId="e03ffb72-7b31-484c-a1a6-29ee864a0981" providerId="ADAL" clId="{2D05A870-D97B-4FFB-8662-6CC56FEBBE49}" dt="2021-02-22T13:19:43.655" v="2250" actId="20577"/>
        <pc:sldMkLst>
          <pc:docMk/>
          <pc:sldMk cId="2823461513" sldId="325"/>
        </pc:sldMkLst>
      </pc:sldChg>
      <pc:sldChg chg="modSp">
        <pc:chgData name="Coates, Isabelle" userId="e03ffb72-7b31-484c-a1a6-29ee864a0981" providerId="ADAL" clId="{2D05A870-D97B-4FFB-8662-6CC56FEBBE49}" dt="2021-02-22T13:17:30.305" v="2034" actId="313"/>
        <pc:sldMkLst>
          <pc:docMk/>
          <pc:sldMk cId="3574630999" sldId="326"/>
        </pc:sldMkLst>
        <pc:spChg chg="mod">
          <ac:chgData name="Coates, Isabelle" userId="e03ffb72-7b31-484c-a1a6-29ee864a0981" providerId="ADAL" clId="{2D05A870-D97B-4FFB-8662-6CC56FEBBE49}" dt="2021-02-22T13:17:30.305" v="2034" actId="313"/>
          <ac:spMkLst>
            <pc:docMk/>
            <pc:sldMk cId="3574630999" sldId="326"/>
            <ac:spMk id="4" creationId="{C5217A67-994F-4AA6-B6D5-B739179CD48E}"/>
          </ac:spMkLst>
        </pc:spChg>
      </pc:sldChg>
      <pc:sldChg chg="del ord">
        <pc:chgData name="Coates, Isabelle" userId="e03ffb72-7b31-484c-a1a6-29ee864a0981" providerId="ADAL" clId="{2D05A870-D97B-4FFB-8662-6CC56FEBBE49}" dt="2021-02-20T17:20:53.811" v="1392" actId="2696"/>
        <pc:sldMkLst>
          <pc:docMk/>
          <pc:sldMk cId="1793776935" sldId="328"/>
        </pc:sldMkLst>
      </pc:sldChg>
      <pc:sldChg chg="add del ord">
        <pc:chgData name="Coates, Isabelle" userId="e03ffb72-7b31-484c-a1a6-29ee864a0981" providerId="ADAL" clId="{2D05A870-D97B-4FFB-8662-6CC56FEBBE49}" dt="2021-02-20T17:20:54.804" v="1393" actId="2696"/>
        <pc:sldMkLst>
          <pc:docMk/>
          <pc:sldMk cId="2622881674" sldId="329"/>
        </pc:sldMkLst>
      </pc:sldChg>
      <pc:sldChg chg="add del ord">
        <pc:chgData name="Coates, Isabelle" userId="e03ffb72-7b31-484c-a1a6-29ee864a0981" providerId="ADAL" clId="{2D05A870-D97B-4FFB-8662-6CC56FEBBE49}" dt="2021-02-20T17:20:53.019" v="1391" actId="2696"/>
        <pc:sldMkLst>
          <pc:docMk/>
          <pc:sldMk cId="2138760051" sldId="330"/>
        </pc:sldMkLst>
      </pc:sldChg>
      <pc:sldChg chg="modSp">
        <pc:chgData name="Coates, Isabelle" userId="e03ffb72-7b31-484c-a1a6-29ee864a0981" providerId="ADAL" clId="{2D05A870-D97B-4FFB-8662-6CC56FEBBE49}" dt="2021-02-20T17:28:41.037" v="1417" actId="1076"/>
        <pc:sldMkLst>
          <pc:docMk/>
          <pc:sldMk cId="1969077992" sldId="333"/>
        </pc:sldMkLst>
        <pc:spChg chg="mod">
          <ac:chgData name="Coates, Isabelle" userId="e03ffb72-7b31-484c-a1a6-29ee864a0981" providerId="ADAL" clId="{2D05A870-D97B-4FFB-8662-6CC56FEBBE49}" dt="2021-02-20T17:28:41.037" v="1417" actId="1076"/>
          <ac:spMkLst>
            <pc:docMk/>
            <pc:sldMk cId="1969077992" sldId="333"/>
            <ac:spMk id="8" creationId="{9D91DF48-ED6E-44EC-8F85-82B94B248B24}"/>
          </ac:spMkLst>
        </pc:spChg>
      </pc:sldChg>
      <pc:sldChg chg="modSp modNotesTx">
        <pc:chgData name="Coates, Isabelle" userId="e03ffb72-7b31-484c-a1a6-29ee864a0981" providerId="ADAL" clId="{2D05A870-D97B-4FFB-8662-6CC56FEBBE49}" dt="2021-02-22T13:27:09.641" v="2395" actId="20577"/>
        <pc:sldMkLst>
          <pc:docMk/>
          <pc:sldMk cId="2660440344" sldId="334"/>
        </pc:sldMkLst>
        <pc:spChg chg="mod">
          <ac:chgData name="Coates, Isabelle" userId="e03ffb72-7b31-484c-a1a6-29ee864a0981" providerId="ADAL" clId="{2D05A870-D97B-4FFB-8662-6CC56FEBBE49}" dt="2021-02-20T17:28:00.819" v="1413" actId="2711"/>
          <ac:spMkLst>
            <pc:docMk/>
            <pc:sldMk cId="2660440344" sldId="334"/>
            <ac:spMk id="8" creationId="{9D91DF48-ED6E-44EC-8F85-82B94B248B24}"/>
          </ac:spMkLst>
        </pc:spChg>
        <pc:picChg chg="mod">
          <ac:chgData name="Coates, Isabelle" userId="e03ffb72-7b31-484c-a1a6-29ee864a0981" providerId="ADAL" clId="{2D05A870-D97B-4FFB-8662-6CC56FEBBE49}" dt="2021-02-20T17:27:48.071" v="1409" actId="1076"/>
          <ac:picMkLst>
            <pc:docMk/>
            <pc:sldMk cId="2660440344" sldId="334"/>
            <ac:picMk id="4" creationId="{8B852A51-CABD-4785-BA99-9745002A25F6}"/>
          </ac:picMkLst>
        </pc:picChg>
      </pc:sldChg>
      <pc:sldChg chg="modSp">
        <pc:chgData name="Coates, Isabelle" userId="e03ffb72-7b31-484c-a1a6-29ee864a0981" providerId="ADAL" clId="{2D05A870-D97B-4FFB-8662-6CC56FEBBE49}" dt="2021-02-11T14:08:50.773" v="839" actId="2711"/>
        <pc:sldMkLst>
          <pc:docMk/>
          <pc:sldMk cId="471436455" sldId="336"/>
        </pc:sldMkLst>
        <pc:spChg chg="mod">
          <ac:chgData name="Coates, Isabelle" userId="e03ffb72-7b31-484c-a1a6-29ee864a0981" providerId="ADAL" clId="{2D05A870-D97B-4FFB-8662-6CC56FEBBE49}" dt="2021-02-11T14:08:50.773" v="839" actId="2711"/>
          <ac:spMkLst>
            <pc:docMk/>
            <pc:sldMk cId="471436455" sldId="336"/>
            <ac:spMk id="8" creationId="{9D91DF48-ED6E-44EC-8F85-82B94B248B24}"/>
          </ac:spMkLst>
        </pc:spChg>
      </pc:sldChg>
      <pc:sldChg chg="modSp">
        <pc:chgData name="Coates, Isabelle" userId="e03ffb72-7b31-484c-a1a6-29ee864a0981" providerId="ADAL" clId="{2D05A870-D97B-4FFB-8662-6CC56FEBBE49}" dt="2021-02-11T14:09:30.479" v="845" actId="207"/>
        <pc:sldMkLst>
          <pc:docMk/>
          <pc:sldMk cId="2788671745" sldId="337"/>
        </pc:sldMkLst>
        <pc:spChg chg="mod">
          <ac:chgData name="Coates, Isabelle" userId="e03ffb72-7b31-484c-a1a6-29ee864a0981" providerId="ADAL" clId="{2D05A870-D97B-4FFB-8662-6CC56FEBBE49}" dt="2021-02-11T14:09:30.479" v="845" actId="207"/>
          <ac:spMkLst>
            <pc:docMk/>
            <pc:sldMk cId="2788671745" sldId="337"/>
            <ac:spMk id="8" creationId="{9D91DF48-ED6E-44EC-8F85-82B94B248B24}"/>
          </ac:spMkLst>
        </pc:spChg>
      </pc:sldChg>
      <pc:sldChg chg="addSp delSp modSp add ord">
        <pc:chgData name="Coates, Isabelle" userId="e03ffb72-7b31-484c-a1a6-29ee864a0981" providerId="ADAL" clId="{2D05A870-D97B-4FFB-8662-6CC56FEBBE49}" dt="2021-02-20T17:08:11.577" v="1271" actId="20577"/>
        <pc:sldMkLst>
          <pc:docMk/>
          <pc:sldMk cId="3227788987" sldId="338"/>
        </pc:sldMkLst>
        <pc:spChg chg="mod">
          <ac:chgData name="Coates, Isabelle" userId="e03ffb72-7b31-484c-a1a6-29ee864a0981" providerId="ADAL" clId="{2D05A870-D97B-4FFB-8662-6CC56FEBBE49}" dt="2021-02-11T13:11:46.235" v="284" actId="20577"/>
          <ac:spMkLst>
            <pc:docMk/>
            <pc:sldMk cId="3227788987" sldId="338"/>
            <ac:spMk id="2" creationId="{E9272F0E-1F23-4605-A360-8DD777B96560}"/>
          </ac:spMkLst>
        </pc:spChg>
        <pc:spChg chg="add del">
          <ac:chgData name="Coates, Isabelle" userId="e03ffb72-7b31-484c-a1a6-29ee864a0981" providerId="ADAL" clId="{2D05A870-D97B-4FFB-8662-6CC56FEBBE49}" dt="2021-02-11T12:15:58.615" v="107"/>
          <ac:spMkLst>
            <pc:docMk/>
            <pc:sldMk cId="3227788987" sldId="338"/>
            <ac:spMk id="3" creationId="{3FC04B28-BECE-407A-B395-3B6A7D104662}"/>
          </ac:spMkLst>
        </pc:spChg>
        <pc:spChg chg="add del">
          <ac:chgData name="Coates, Isabelle" userId="e03ffb72-7b31-484c-a1a6-29ee864a0981" providerId="ADAL" clId="{2D05A870-D97B-4FFB-8662-6CC56FEBBE49}" dt="2021-02-11T12:22:59.993" v="144"/>
          <ac:spMkLst>
            <pc:docMk/>
            <pc:sldMk cId="3227788987" sldId="338"/>
            <ac:spMk id="4" creationId="{5AFB5C07-C11E-49B1-9EC3-EC8D4011FD7A}"/>
          </ac:spMkLst>
        </pc:spChg>
        <pc:spChg chg="add del">
          <ac:chgData name="Coates, Isabelle" userId="e03ffb72-7b31-484c-a1a6-29ee864a0981" providerId="ADAL" clId="{2D05A870-D97B-4FFB-8662-6CC56FEBBE49}" dt="2021-02-11T12:31:15.896" v="160"/>
          <ac:spMkLst>
            <pc:docMk/>
            <pc:sldMk cId="3227788987" sldId="338"/>
            <ac:spMk id="5" creationId="{211A5494-C5B3-4A4F-9433-F4EEA87DD2DB}"/>
          </ac:spMkLst>
        </pc:spChg>
        <pc:spChg chg="add del mod">
          <ac:chgData name="Coates, Isabelle" userId="e03ffb72-7b31-484c-a1a6-29ee864a0981" providerId="ADAL" clId="{2D05A870-D97B-4FFB-8662-6CC56FEBBE49}" dt="2021-02-20T17:07:09.121" v="1267" actId="478"/>
          <ac:spMkLst>
            <pc:docMk/>
            <pc:sldMk cId="3227788987" sldId="338"/>
            <ac:spMk id="6" creationId="{BBB0A100-39A1-4881-A8C1-5DC6CE675725}"/>
          </ac:spMkLst>
        </pc:spChg>
        <pc:spChg chg="add mod">
          <ac:chgData name="Coates, Isabelle" userId="e03ffb72-7b31-484c-a1a6-29ee864a0981" providerId="ADAL" clId="{2D05A870-D97B-4FFB-8662-6CC56FEBBE49}" dt="2021-02-20T17:08:04.286" v="1270" actId="20577"/>
          <ac:spMkLst>
            <pc:docMk/>
            <pc:sldMk cId="3227788987" sldId="338"/>
            <ac:spMk id="7" creationId="{A967938B-9436-4286-9C55-145365587C5B}"/>
          </ac:spMkLst>
        </pc:spChg>
        <pc:spChg chg="add mod ord">
          <ac:chgData name="Coates, Isabelle" userId="e03ffb72-7b31-484c-a1a6-29ee864a0981" providerId="ADAL" clId="{2D05A870-D97B-4FFB-8662-6CC56FEBBE49}" dt="2021-02-11T13:00:14.972" v="257" actId="171"/>
          <ac:spMkLst>
            <pc:docMk/>
            <pc:sldMk cId="3227788987" sldId="338"/>
            <ac:spMk id="8" creationId="{76095D2D-20F4-4B33-9083-F7CF7A086547}"/>
          </ac:spMkLst>
        </pc:spChg>
        <pc:spChg chg="mod">
          <ac:chgData name="Coates, Isabelle" userId="e03ffb72-7b31-484c-a1a6-29ee864a0981" providerId="ADAL" clId="{2D05A870-D97B-4FFB-8662-6CC56FEBBE49}" dt="2021-02-20T17:08:11.577" v="1271" actId="20577"/>
          <ac:spMkLst>
            <pc:docMk/>
            <pc:sldMk cId="3227788987" sldId="338"/>
            <ac:spMk id="9" creationId="{98E1078F-3A4D-4292-990B-BCAFDE64CCAB}"/>
          </ac:spMkLst>
        </pc:spChg>
      </pc:sldChg>
      <pc:sldChg chg="modSp add del">
        <pc:chgData name="Coates, Isabelle" userId="e03ffb72-7b31-484c-a1a6-29ee864a0981" providerId="ADAL" clId="{2D05A870-D97B-4FFB-8662-6CC56FEBBE49}" dt="2021-02-11T12:04:32.824" v="101" actId="2696"/>
        <pc:sldMkLst>
          <pc:docMk/>
          <pc:sldMk cId="3397663867" sldId="338"/>
        </pc:sldMkLst>
        <pc:spChg chg="mod">
          <ac:chgData name="Coates, Isabelle" userId="e03ffb72-7b31-484c-a1a6-29ee864a0981" providerId="ADAL" clId="{2D05A870-D97B-4FFB-8662-6CC56FEBBE49}" dt="2021-02-11T12:04:29.386" v="100" actId="6549"/>
          <ac:spMkLst>
            <pc:docMk/>
            <pc:sldMk cId="3397663867" sldId="338"/>
            <ac:spMk id="2" creationId="{E9272F0E-1F23-4605-A360-8DD777B96560}"/>
          </ac:spMkLst>
        </pc:spChg>
      </pc:sldChg>
      <pc:sldChg chg="add del">
        <pc:chgData name="Coates, Isabelle" userId="e03ffb72-7b31-484c-a1a6-29ee864a0981" providerId="ADAL" clId="{2D05A870-D97B-4FFB-8662-6CC56FEBBE49}" dt="2021-02-11T12:03:48.170" v="95" actId="2696"/>
        <pc:sldMkLst>
          <pc:docMk/>
          <pc:sldMk cId="3815653229" sldId="338"/>
        </pc:sldMkLst>
      </pc:sldChg>
      <pc:sldChg chg="add del">
        <pc:chgData name="Coates, Isabelle" userId="e03ffb72-7b31-484c-a1a6-29ee864a0981" providerId="ADAL" clId="{2D05A870-D97B-4FFB-8662-6CC56FEBBE49}" dt="2021-02-11T12:29:14.132" v="154" actId="2696"/>
        <pc:sldMkLst>
          <pc:docMk/>
          <pc:sldMk cId="2514943846" sldId="339"/>
        </pc:sldMkLst>
      </pc:sldChg>
      <pc:sldChg chg="add">
        <pc:chgData name="Coates, Isabelle" userId="e03ffb72-7b31-484c-a1a6-29ee864a0981" providerId="ADAL" clId="{2D05A870-D97B-4FFB-8662-6CC56FEBBE49}" dt="2021-02-11T12:55:59.472" v="175"/>
        <pc:sldMkLst>
          <pc:docMk/>
          <pc:sldMk cId="3303813423" sldId="339"/>
        </pc:sldMkLst>
      </pc:sldChg>
      <pc:sldChg chg="addSp delSp modSp add ord">
        <pc:chgData name="Coates, Isabelle" userId="e03ffb72-7b31-484c-a1a6-29ee864a0981" providerId="ADAL" clId="{2D05A870-D97B-4FFB-8662-6CC56FEBBE49}" dt="2021-02-20T15:08:37.521" v="898"/>
        <pc:sldMkLst>
          <pc:docMk/>
          <pc:sldMk cId="3948834801" sldId="340"/>
        </pc:sldMkLst>
        <pc:spChg chg="mod">
          <ac:chgData name="Coates, Isabelle" userId="e03ffb72-7b31-484c-a1a6-29ee864a0981" providerId="ADAL" clId="{2D05A870-D97B-4FFB-8662-6CC56FEBBE49}" dt="2021-02-11T13:11:41.905" v="283" actId="20577"/>
          <ac:spMkLst>
            <pc:docMk/>
            <pc:sldMk cId="3948834801" sldId="340"/>
            <ac:spMk id="2" creationId="{E9272F0E-1F23-4605-A360-8DD777B96560}"/>
          </ac:spMkLst>
        </pc:spChg>
        <pc:picChg chg="del">
          <ac:chgData name="Coates, Isabelle" userId="e03ffb72-7b31-484c-a1a6-29ee864a0981" providerId="ADAL" clId="{2D05A870-D97B-4FFB-8662-6CC56FEBBE49}" dt="2021-02-11T13:04:18.175" v="270" actId="478"/>
          <ac:picMkLst>
            <pc:docMk/>
            <pc:sldMk cId="3948834801" sldId="340"/>
            <ac:picMk id="3" creationId="{A0449543-68FB-4337-BADA-5D2267B8457D}"/>
          </ac:picMkLst>
        </pc:picChg>
        <pc:picChg chg="del">
          <ac:chgData name="Coates, Isabelle" userId="e03ffb72-7b31-484c-a1a6-29ee864a0981" providerId="ADAL" clId="{2D05A870-D97B-4FFB-8662-6CC56FEBBE49}" dt="2021-02-11T13:04:17.757" v="269" actId="478"/>
          <ac:picMkLst>
            <pc:docMk/>
            <pc:sldMk cId="3948834801" sldId="340"/>
            <ac:picMk id="4" creationId="{2042C0BF-AB52-42E5-849C-8C7C67D003BF}"/>
          </ac:picMkLst>
        </pc:picChg>
        <pc:picChg chg="del">
          <ac:chgData name="Coates, Isabelle" userId="e03ffb72-7b31-484c-a1a6-29ee864a0981" providerId="ADAL" clId="{2D05A870-D97B-4FFB-8662-6CC56FEBBE49}" dt="2021-02-11T13:04:17.137" v="268" actId="478"/>
          <ac:picMkLst>
            <pc:docMk/>
            <pc:sldMk cId="3948834801" sldId="340"/>
            <ac:picMk id="5" creationId="{5DD7A9E8-1D57-4511-9AA6-B9967753D8C1}"/>
          </ac:picMkLst>
        </pc:picChg>
        <pc:picChg chg="add del mod">
          <ac:chgData name="Coates, Isabelle" userId="e03ffb72-7b31-484c-a1a6-29ee864a0981" providerId="ADAL" clId="{2D05A870-D97B-4FFB-8662-6CC56FEBBE49}" dt="2021-02-11T13:14:34.740" v="285" actId="478"/>
          <ac:picMkLst>
            <pc:docMk/>
            <pc:sldMk cId="3948834801" sldId="340"/>
            <ac:picMk id="6" creationId="{CA61B6D0-E17A-44A4-8514-CDE8BD7F6911}"/>
          </ac:picMkLst>
        </pc:picChg>
        <pc:picChg chg="add mod">
          <ac:chgData name="Coates, Isabelle" userId="e03ffb72-7b31-484c-a1a6-29ee864a0981" providerId="ADAL" clId="{2D05A870-D97B-4FFB-8662-6CC56FEBBE49}" dt="2021-02-11T13:14:45.727" v="290" actId="1076"/>
          <ac:picMkLst>
            <pc:docMk/>
            <pc:sldMk cId="3948834801" sldId="340"/>
            <ac:picMk id="7" creationId="{34D78A60-1DE8-4F2B-8589-9AA9790EBDA1}"/>
          </ac:picMkLst>
        </pc:picChg>
        <pc:picChg chg="add mod">
          <ac:chgData name="Coates, Isabelle" userId="e03ffb72-7b31-484c-a1a6-29ee864a0981" providerId="ADAL" clId="{2D05A870-D97B-4FFB-8662-6CC56FEBBE49}" dt="2021-02-11T13:14:44.348" v="289" actId="1076"/>
          <ac:picMkLst>
            <pc:docMk/>
            <pc:sldMk cId="3948834801" sldId="340"/>
            <ac:picMk id="8" creationId="{37889957-7A03-483D-9E52-FBC8DF06EB6A}"/>
          </ac:picMkLst>
        </pc:picChg>
      </pc:sldChg>
      <pc:sldChg chg="addSp delSp modSp add ord">
        <pc:chgData name="Coates, Isabelle" userId="e03ffb72-7b31-484c-a1a6-29ee864a0981" providerId="ADAL" clId="{2D05A870-D97B-4FFB-8662-6CC56FEBBE49}" dt="2021-02-22T13:22:41.513" v="2252"/>
        <pc:sldMkLst>
          <pc:docMk/>
          <pc:sldMk cId="3122200668" sldId="341"/>
        </pc:sldMkLst>
        <pc:spChg chg="mod">
          <ac:chgData name="Coates, Isabelle" userId="e03ffb72-7b31-484c-a1a6-29ee864a0981" providerId="ADAL" clId="{2D05A870-D97B-4FFB-8662-6CC56FEBBE49}" dt="2021-02-11T13:36:15.058" v="318" actId="20577"/>
          <ac:spMkLst>
            <pc:docMk/>
            <pc:sldMk cId="3122200668" sldId="341"/>
            <ac:spMk id="2" creationId="{E9272F0E-1F23-4605-A360-8DD777B96560}"/>
          </ac:spMkLst>
        </pc:spChg>
        <pc:picChg chg="add mod">
          <ac:chgData name="Coates, Isabelle" userId="e03ffb72-7b31-484c-a1a6-29ee864a0981" providerId="ADAL" clId="{2D05A870-D97B-4FFB-8662-6CC56FEBBE49}" dt="2021-02-11T13:35:22.998" v="297" actId="1076"/>
          <ac:picMkLst>
            <pc:docMk/>
            <pc:sldMk cId="3122200668" sldId="341"/>
            <ac:picMk id="3" creationId="{D1A0F682-83D7-4924-8B87-1A4D2BAD3D8E}"/>
          </ac:picMkLst>
        </pc:picChg>
        <pc:picChg chg="add mod">
          <ac:chgData name="Coates, Isabelle" userId="e03ffb72-7b31-484c-a1a6-29ee864a0981" providerId="ADAL" clId="{2D05A870-D97B-4FFB-8662-6CC56FEBBE49}" dt="2021-02-11T13:35:57.386" v="300" actId="1076"/>
          <ac:picMkLst>
            <pc:docMk/>
            <pc:sldMk cId="3122200668" sldId="341"/>
            <ac:picMk id="4" creationId="{5E1EBB99-9FE4-4741-B0E6-35E197F73359}"/>
          </ac:picMkLst>
        </pc:picChg>
        <pc:picChg chg="del">
          <ac:chgData name="Coates, Isabelle" userId="e03ffb72-7b31-484c-a1a6-29ee864a0981" providerId="ADAL" clId="{2D05A870-D97B-4FFB-8662-6CC56FEBBE49}" dt="2021-02-11T13:35:16.745" v="295" actId="478"/>
          <ac:picMkLst>
            <pc:docMk/>
            <pc:sldMk cId="3122200668" sldId="341"/>
            <ac:picMk id="7" creationId="{34D78A60-1DE8-4F2B-8589-9AA9790EBDA1}"/>
          </ac:picMkLst>
        </pc:picChg>
        <pc:picChg chg="del">
          <ac:chgData name="Coates, Isabelle" userId="e03ffb72-7b31-484c-a1a6-29ee864a0981" providerId="ADAL" clId="{2D05A870-D97B-4FFB-8662-6CC56FEBBE49}" dt="2021-02-11T13:35:16.139" v="294" actId="478"/>
          <ac:picMkLst>
            <pc:docMk/>
            <pc:sldMk cId="3122200668" sldId="341"/>
            <ac:picMk id="8" creationId="{37889957-7A03-483D-9E52-FBC8DF06EB6A}"/>
          </ac:picMkLst>
        </pc:picChg>
      </pc:sldChg>
      <pc:sldChg chg="addSp delSp modSp add">
        <pc:chgData name="Coates, Isabelle" userId="e03ffb72-7b31-484c-a1a6-29ee864a0981" providerId="ADAL" clId="{2D05A870-D97B-4FFB-8662-6CC56FEBBE49}" dt="2021-02-11T13:38:29.021" v="335" actId="1076"/>
        <pc:sldMkLst>
          <pc:docMk/>
          <pc:sldMk cId="3510926187" sldId="342"/>
        </pc:sldMkLst>
        <pc:spChg chg="mod">
          <ac:chgData name="Coates, Isabelle" userId="e03ffb72-7b31-484c-a1a6-29ee864a0981" providerId="ADAL" clId="{2D05A870-D97B-4FFB-8662-6CC56FEBBE49}" dt="2021-02-11T13:36:23.299" v="321" actId="20577"/>
          <ac:spMkLst>
            <pc:docMk/>
            <pc:sldMk cId="3510926187" sldId="342"/>
            <ac:spMk id="2" creationId="{E9272F0E-1F23-4605-A360-8DD777B96560}"/>
          </ac:spMkLst>
        </pc:spChg>
        <pc:picChg chg="del">
          <ac:chgData name="Coates, Isabelle" userId="e03ffb72-7b31-484c-a1a6-29ee864a0981" providerId="ADAL" clId="{2D05A870-D97B-4FFB-8662-6CC56FEBBE49}" dt="2021-02-11T13:36:59.163" v="322" actId="478"/>
          <ac:picMkLst>
            <pc:docMk/>
            <pc:sldMk cId="3510926187" sldId="342"/>
            <ac:picMk id="3" creationId="{D1A0F682-83D7-4924-8B87-1A4D2BAD3D8E}"/>
          </ac:picMkLst>
        </pc:picChg>
        <pc:picChg chg="del mod">
          <ac:chgData name="Coates, Isabelle" userId="e03ffb72-7b31-484c-a1a6-29ee864a0981" providerId="ADAL" clId="{2D05A870-D97B-4FFB-8662-6CC56FEBBE49}" dt="2021-02-11T13:36:59.644" v="324" actId="478"/>
          <ac:picMkLst>
            <pc:docMk/>
            <pc:sldMk cId="3510926187" sldId="342"/>
            <ac:picMk id="4" creationId="{5E1EBB99-9FE4-4741-B0E6-35E197F73359}"/>
          </ac:picMkLst>
        </pc:picChg>
        <pc:picChg chg="add mod">
          <ac:chgData name="Coates, Isabelle" userId="e03ffb72-7b31-484c-a1a6-29ee864a0981" providerId="ADAL" clId="{2D05A870-D97B-4FFB-8662-6CC56FEBBE49}" dt="2021-02-11T13:38:29.021" v="335" actId="1076"/>
          <ac:picMkLst>
            <pc:docMk/>
            <pc:sldMk cId="3510926187" sldId="342"/>
            <ac:picMk id="5" creationId="{65C05D10-71D2-49FF-816D-75EDC12A69C7}"/>
          </ac:picMkLst>
        </pc:picChg>
        <pc:picChg chg="add mod">
          <ac:chgData name="Coates, Isabelle" userId="e03ffb72-7b31-484c-a1a6-29ee864a0981" providerId="ADAL" clId="{2D05A870-D97B-4FFB-8662-6CC56FEBBE49}" dt="2021-02-11T13:38:27.550" v="334" actId="1076"/>
          <ac:picMkLst>
            <pc:docMk/>
            <pc:sldMk cId="3510926187" sldId="342"/>
            <ac:picMk id="6" creationId="{2F08178E-10D4-4A0F-95AA-CECB7C72CEC0}"/>
          </ac:picMkLst>
        </pc:picChg>
      </pc:sldChg>
      <pc:sldChg chg="addSp delSp modSp add">
        <pc:chgData name="Coates, Isabelle" userId="e03ffb72-7b31-484c-a1a6-29ee864a0981" providerId="ADAL" clId="{2D05A870-D97B-4FFB-8662-6CC56FEBBE49}" dt="2021-02-11T13:39:53.879" v="347" actId="1076"/>
        <pc:sldMkLst>
          <pc:docMk/>
          <pc:sldMk cId="2489661227" sldId="343"/>
        </pc:sldMkLst>
        <pc:spChg chg="mod">
          <ac:chgData name="Coates, Isabelle" userId="e03ffb72-7b31-484c-a1a6-29ee864a0981" providerId="ADAL" clId="{2D05A870-D97B-4FFB-8662-6CC56FEBBE49}" dt="2021-02-11T13:38:36.273" v="338" actId="20577"/>
          <ac:spMkLst>
            <pc:docMk/>
            <pc:sldMk cId="2489661227" sldId="343"/>
            <ac:spMk id="2" creationId="{E9272F0E-1F23-4605-A360-8DD777B96560}"/>
          </ac:spMkLst>
        </pc:spChg>
        <pc:picChg chg="add mod">
          <ac:chgData name="Coates, Isabelle" userId="e03ffb72-7b31-484c-a1a6-29ee864a0981" providerId="ADAL" clId="{2D05A870-D97B-4FFB-8662-6CC56FEBBE49}" dt="2021-02-11T13:39:16.760" v="342" actId="1076"/>
          <ac:picMkLst>
            <pc:docMk/>
            <pc:sldMk cId="2489661227" sldId="343"/>
            <ac:picMk id="3" creationId="{F4A4E62F-EE72-4E27-B6B1-A16DBAC64907}"/>
          </ac:picMkLst>
        </pc:picChg>
        <pc:picChg chg="add mod">
          <ac:chgData name="Coates, Isabelle" userId="e03ffb72-7b31-484c-a1a6-29ee864a0981" providerId="ADAL" clId="{2D05A870-D97B-4FFB-8662-6CC56FEBBE49}" dt="2021-02-11T13:39:53.879" v="347" actId="1076"/>
          <ac:picMkLst>
            <pc:docMk/>
            <pc:sldMk cId="2489661227" sldId="343"/>
            <ac:picMk id="4" creationId="{00F85739-B0C4-451B-B2B8-E826677BD2F2}"/>
          </ac:picMkLst>
        </pc:picChg>
        <pc:picChg chg="del">
          <ac:chgData name="Coates, Isabelle" userId="e03ffb72-7b31-484c-a1a6-29ee864a0981" providerId="ADAL" clId="{2D05A870-D97B-4FFB-8662-6CC56FEBBE49}" dt="2021-02-11T13:38:38.060" v="339" actId="478"/>
          <ac:picMkLst>
            <pc:docMk/>
            <pc:sldMk cId="2489661227" sldId="343"/>
            <ac:picMk id="5" creationId="{65C05D10-71D2-49FF-816D-75EDC12A69C7}"/>
          </ac:picMkLst>
        </pc:picChg>
        <pc:picChg chg="del">
          <ac:chgData name="Coates, Isabelle" userId="e03ffb72-7b31-484c-a1a6-29ee864a0981" providerId="ADAL" clId="{2D05A870-D97B-4FFB-8662-6CC56FEBBE49}" dt="2021-02-11T13:39:18.330" v="343" actId="478"/>
          <ac:picMkLst>
            <pc:docMk/>
            <pc:sldMk cId="2489661227" sldId="343"/>
            <ac:picMk id="6" creationId="{2F08178E-10D4-4A0F-95AA-CECB7C72CEC0}"/>
          </ac:picMkLst>
        </pc:picChg>
      </pc:sldChg>
      <pc:sldChg chg="addSp delSp modSp add ord">
        <pc:chgData name="Coates, Isabelle" userId="e03ffb72-7b31-484c-a1a6-29ee864a0981" providerId="ADAL" clId="{2D05A870-D97B-4FFB-8662-6CC56FEBBE49}" dt="2021-02-20T17:29:42.793" v="1508" actId="2711"/>
        <pc:sldMkLst>
          <pc:docMk/>
          <pc:sldMk cId="1490046320" sldId="344"/>
        </pc:sldMkLst>
        <pc:spChg chg="add del">
          <ac:chgData name="Coates, Isabelle" userId="e03ffb72-7b31-484c-a1a6-29ee864a0981" providerId="ADAL" clId="{2D05A870-D97B-4FFB-8662-6CC56FEBBE49}" dt="2021-02-11T13:47:40.584" v="638"/>
          <ac:spMkLst>
            <pc:docMk/>
            <pc:sldMk cId="1490046320" sldId="344"/>
            <ac:spMk id="3" creationId="{88C6ACB0-77F5-4D7B-9F39-4763CD32F845}"/>
          </ac:spMkLst>
        </pc:spChg>
        <pc:spChg chg="del mod">
          <ac:chgData name="Coates, Isabelle" userId="e03ffb72-7b31-484c-a1a6-29ee864a0981" providerId="ADAL" clId="{2D05A870-D97B-4FFB-8662-6CC56FEBBE49}" dt="2021-02-20T17:19:59.727" v="1390" actId="478"/>
          <ac:spMkLst>
            <pc:docMk/>
            <pc:sldMk cId="1490046320" sldId="344"/>
            <ac:spMk id="6" creationId="{BBB0A100-39A1-4881-A8C1-5DC6CE675725}"/>
          </ac:spMkLst>
        </pc:spChg>
        <pc:spChg chg="mod">
          <ac:chgData name="Coates, Isabelle" userId="e03ffb72-7b31-484c-a1a6-29ee864a0981" providerId="ADAL" clId="{2D05A870-D97B-4FFB-8662-6CC56FEBBE49}" dt="2021-02-20T17:29:42.793" v="1508" actId="2711"/>
          <ac:spMkLst>
            <pc:docMk/>
            <pc:sldMk cId="1490046320" sldId="344"/>
            <ac:spMk id="9" creationId="{98E1078F-3A4D-4292-990B-BCAFDE64CCAB}"/>
          </ac:spMkLst>
        </pc:spChg>
      </pc:sldChg>
      <pc:sldChg chg="addSp delSp modSp add ord">
        <pc:chgData name="Coates, Isabelle" userId="e03ffb72-7b31-484c-a1a6-29ee864a0981" providerId="ADAL" clId="{2D05A870-D97B-4FFB-8662-6CC56FEBBE49}" dt="2021-02-11T14:04:12.599" v="808" actId="1076"/>
        <pc:sldMkLst>
          <pc:docMk/>
          <pc:sldMk cId="783043204" sldId="345"/>
        </pc:sldMkLst>
        <pc:spChg chg="mod">
          <ac:chgData name="Coates, Isabelle" userId="e03ffb72-7b31-484c-a1a6-29ee864a0981" providerId="ADAL" clId="{2D05A870-D97B-4FFB-8662-6CC56FEBBE49}" dt="2021-02-11T13:57:47.456" v="774" actId="20577"/>
          <ac:spMkLst>
            <pc:docMk/>
            <pc:sldMk cId="783043204" sldId="345"/>
            <ac:spMk id="2" creationId="{E9272F0E-1F23-4605-A360-8DD777B96560}"/>
          </ac:spMkLst>
        </pc:spChg>
        <pc:picChg chg="del mod">
          <ac:chgData name="Coates, Isabelle" userId="e03ffb72-7b31-484c-a1a6-29ee864a0981" providerId="ADAL" clId="{2D05A870-D97B-4FFB-8662-6CC56FEBBE49}" dt="2021-02-11T13:50:21.902" v="746" actId="478"/>
          <ac:picMkLst>
            <pc:docMk/>
            <pc:sldMk cId="783043204" sldId="345"/>
            <ac:picMk id="3" creationId="{F4A4E62F-EE72-4E27-B6B1-A16DBAC64907}"/>
          </ac:picMkLst>
        </pc:picChg>
        <pc:picChg chg="del">
          <ac:chgData name="Coates, Isabelle" userId="e03ffb72-7b31-484c-a1a6-29ee864a0981" providerId="ADAL" clId="{2D05A870-D97B-4FFB-8662-6CC56FEBBE49}" dt="2021-02-11T13:50:22.565" v="747" actId="478"/>
          <ac:picMkLst>
            <pc:docMk/>
            <pc:sldMk cId="783043204" sldId="345"/>
            <ac:picMk id="4" creationId="{00F85739-B0C4-451B-B2B8-E826677BD2F2}"/>
          </ac:picMkLst>
        </pc:picChg>
        <pc:picChg chg="add mod modCrop">
          <ac:chgData name="Coates, Isabelle" userId="e03ffb72-7b31-484c-a1a6-29ee864a0981" providerId="ADAL" clId="{2D05A870-D97B-4FFB-8662-6CC56FEBBE49}" dt="2021-02-11T13:57:56.645" v="781" actId="1076"/>
          <ac:picMkLst>
            <pc:docMk/>
            <pc:sldMk cId="783043204" sldId="345"/>
            <ac:picMk id="5" creationId="{A5D191E0-A858-46B2-87D2-5D3A9BF34DD4}"/>
          </ac:picMkLst>
        </pc:picChg>
        <pc:picChg chg="add del mod modCrop">
          <ac:chgData name="Coates, Isabelle" userId="e03ffb72-7b31-484c-a1a6-29ee864a0981" providerId="ADAL" clId="{2D05A870-D97B-4FFB-8662-6CC56FEBBE49}" dt="2021-02-11T13:57:49.334" v="775" actId="478"/>
          <ac:picMkLst>
            <pc:docMk/>
            <pc:sldMk cId="783043204" sldId="345"/>
            <ac:picMk id="6" creationId="{4CA43A4D-F2D2-4FD2-AE8F-D3A9EE4CF64D}"/>
          </ac:picMkLst>
        </pc:picChg>
        <pc:picChg chg="add del mod">
          <ac:chgData name="Coates, Isabelle" userId="e03ffb72-7b31-484c-a1a6-29ee864a0981" providerId="ADAL" clId="{2D05A870-D97B-4FFB-8662-6CC56FEBBE49}" dt="2021-02-11T13:56:21.174" v="766" actId="478"/>
          <ac:picMkLst>
            <pc:docMk/>
            <pc:sldMk cId="783043204" sldId="345"/>
            <ac:picMk id="7" creationId="{7B89510F-80F0-423A-855D-8145548EFE79}"/>
          </ac:picMkLst>
        </pc:picChg>
        <pc:picChg chg="add del mod modCrop">
          <ac:chgData name="Coates, Isabelle" userId="e03ffb72-7b31-484c-a1a6-29ee864a0981" providerId="ADAL" clId="{2D05A870-D97B-4FFB-8662-6CC56FEBBE49}" dt="2021-02-11T13:57:50.204" v="778" actId="478"/>
          <ac:picMkLst>
            <pc:docMk/>
            <pc:sldMk cId="783043204" sldId="345"/>
            <ac:picMk id="8" creationId="{57F1F705-F7AD-47BD-940F-812310D7FF9E}"/>
          </ac:picMkLst>
        </pc:picChg>
        <pc:picChg chg="add mod">
          <ac:chgData name="Coates, Isabelle" userId="e03ffb72-7b31-484c-a1a6-29ee864a0981" providerId="ADAL" clId="{2D05A870-D97B-4FFB-8662-6CC56FEBBE49}" dt="2021-02-11T14:04:12.599" v="808" actId="1076"/>
          <ac:picMkLst>
            <pc:docMk/>
            <pc:sldMk cId="783043204" sldId="345"/>
            <ac:picMk id="9" creationId="{8032EB99-16FF-4C64-9777-D711649B072B}"/>
          </ac:picMkLst>
        </pc:picChg>
      </pc:sldChg>
      <pc:sldChg chg="addSp delSp modSp add">
        <pc:chgData name="Coates, Isabelle" userId="e03ffb72-7b31-484c-a1a6-29ee864a0981" providerId="ADAL" clId="{2D05A870-D97B-4FFB-8662-6CC56FEBBE49}" dt="2021-02-11T14:05:04.786" v="815" actId="1076"/>
        <pc:sldMkLst>
          <pc:docMk/>
          <pc:sldMk cId="4217329093" sldId="346"/>
        </pc:sldMkLst>
        <pc:spChg chg="mod">
          <ac:chgData name="Coates, Isabelle" userId="e03ffb72-7b31-484c-a1a6-29ee864a0981" providerId="ADAL" clId="{2D05A870-D97B-4FFB-8662-6CC56FEBBE49}" dt="2021-02-11T13:58:05.825" v="785" actId="20577"/>
          <ac:spMkLst>
            <pc:docMk/>
            <pc:sldMk cId="4217329093" sldId="346"/>
            <ac:spMk id="2" creationId="{E9272F0E-1F23-4605-A360-8DD777B96560}"/>
          </ac:spMkLst>
        </pc:spChg>
        <pc:picChg chg="add mod">
          <ac:chgData name="Coates, Isabelle" userId="e03ffb72-7b31-484c-a1a6-29ee864a0981" providerId="ADAL" clId="{2D05A870-D97B-4FFB-8662-6CC56FEBBE49}" dt="2021-02-11T14:05:02.682" v="814" actId="1076"/>
          <ac:picMkLst>
            <pc:docMk/>
            <pc:sldMk cId="4217329093" sldId="346"/>
            <ac:picMk id="3" creationId="{6BE61B75-396F-48FF-88E4-CD296A44F92D}"/>
          </ac:picMkLst>
        </pc:picChg>
        <pc:picChg chg="add mod">
          <ac:chgData name="Coates, Isabelle" userId="e03ffb72-7b31-484c-a1a6-29ee864a0981" providerId="ADAL" clId="{2D05A870-D97B-4FFB-8662-6CC56FEBBE49}" dt="2021-02-11T14:05:04.786" v="815" actId="1076"/>
          <ac:picMkLst>
            <pc:docMk/>
            <pc:sldMk cId="4217329093" sldId="346"/>
            <ac:picMk id="4" creationId="{890C5A55-9BBF-47A0-A3E0-88E90ED62D18}"/>
          </ac:picMkLst>
        </pc:picChg>
        <pc:picChg chg="del">
          <ac:chgData name="Coates, Isabelle" userId="e03ffb72-7b31-484c-a1a6-29ee864a0981" providerId="ADAL" clId="{2D05A870-D97B-4FFB-8662-6CC56FEBBE49}" dt="2021-02-11T14:01:01.167" v="806" actId="478"/>
          <ac:picMkLst>
            <pc:docMk/>
            <pc:sldMk cId="4217329093" sldId="346"/>
            <ac:picMk id="5" creationId="{A5D191E0-A858-46B2-87D2-5D3A9BF34DD4}"/>
          </ac:picMkLst>
        </pc:picChg>
      </pc:sldChg>
      <pc:sldChg chg="addSp delSp modSp add">
        <pc:chgData name="Coates, Isabelle" userId="e03ffb72-7b31-484c-a1a6-29ee864a0981" providerId="ADAL" clId="{2D05A870-D97B-4FFB-8662-6CC56FEBBE49}" dt="2021-02-11T14:00:57.811" v="805" actId="1076"/>
        <pc:sldMkLst>
          <pc:docMk/>
          <pc:sldMk cId="880410998" sldId="347"/>
        </pc:sldMkLst>
        <pc:spChg chg="mod">
          <ac:chgData name="Coates, Isabelle" userId="e03ffb72-7b31-484c-a1a6-29ee864a0981" providerId="ADAL" clId="{2D05A870-D97B-4FFB-8662-6CC56FEBBE49}" dt="2021-02-11T13:58:09.035" v="787" actId="20577"/>
          <ac:spMkLst>
            <pc:docMk/>
            <pc:sldMk cId="880410998" sldId="347"/>
            <ac:spMk id="2" creationId="{E9272F0E-1F23-4605-A360-8DD777B96560}"/>
          </ac:spMkLst>
        </pc:spChg>
        <pc:picChg chg="add del mod modCrop">
          <ac:chgData name="Coates, Isabelle" userId="e03ffb72-7b31-484c-a1a6-29ee864a0981" providerId="ADAL" clId="{2D05A870-D97B-4FFB-8662-6CC56FEBBE49}" dt="2021-02-11T13:58:22.748" v="793" actId="478"/>
          <ac:picMkLst>
            <pc:docMk/>
            <pc:sldMk cId="880410998" sldId="347"/>
            <ac:picMk id="3" creationId="{52907416-467F-409C-BBC7-60BCC5C92E0B}"/>
          </ac:picMkLst>
        </pc:picChg>
        <pc:picChg chg="add mod modCrop">
          <ac:chgData name="Coates, Isabelle" userId="e03ffb72-7b31-484c-a1a6-29ee864a0981" providerId="ADAL" clId="{2D05A870-D97B-4FFB-8662-6CC56FEBBE49}" dt="2021-02-11T14:00:55.346" v="804" actId="1076"/>
          <ac:picMkLst>
            <pc:docMk/>
            <pc:sldMk cId="880410998" sldId="347"/>
            <ac:picMk id="4" creationId="{6D26CE20-3EFA-414E-93B7-F21E1E774582}"/>
          </ac:picMkLst>
        </pc:picChg>
        <pc:picChg chg="del">
          <ac:chgData name="Coates, Isabelle" userId="e03ffb72-7b31-484c-a1a6-29ee864a0981" providerId="ADAL" clId="{2D05A870-D97B-4FFB-8662-6CC56FEBBE49}" dt="2021-02-11T13:58:10.787" v="788" actId="478"/>
          <ac:picMkLst>
            <pc:docMk/>
            <pc:sldMk cId="880410998" sldId="347"/>
            <ac:picMk id="5" creationId="{A5D191E0-A858-46B2-87D2-5D3A9BF34DD4}"/>
          </ac:picMkLst>
        </pc:picChg>
        <pc:picChg chg="add mod">
          <ac:chgData name="Coates, Isabelle" userId="e03ffb72-7b31-484c-a1a6-29ee864a0981" providerId="ADAL" clId="{2D05A870-D97B-4FFB-8662-6CC56FEBBE49}" dt="2021-02-11T14:00:57.811" v="805" actId="1076"/>
          <ac:picMkLst>
            <pc:docMk/>
            <pc:sldMk cId="880410998" sldId="347"/>
            <ac:picMk id="6" creationId="{AAA0513D-48DB-4B43-BEAA-17D00A64DF8E}"/>
          </ac:picMkLst>
        </pc:picChg>
      </pc:sldChg>
      <pc:sldChg chg="modSp add ord">
        <pc:chgData name="Coates, Isabelle" userId="e03ffb72-7b31-484c-a1a6-29ee864a0981" providerId="ADAL" clId="{2D05A870-D97B-4FFB-8662-6CC56FEBBE49}" dt="2021-02-20T17:02:29.477" v="1233" actId="2711"/>
        <pc:sldMkLst>
          <pc:docMk/>
          <pc:sldMk cId="545057956" sldId="348"/>
        </pc:sldMkLst>
        <pc:spChg chg="mod">
          <ac:chgData name="Coates, Isabelle" userId="e03ffb72-7b31-484c-a1a6-29ee864a0981" providerId="ADAL" clId="{2D05A870-D97B-4FFB-8662-6CC56FEBBE49}" dt="2021-02-20T16:58:36.040" v="901" actId="6549"/>
          <ac:spMkLst>
            <pc:docMk/>
            <pc:sldMk cId="545057956" sldId="348"/>
            <ac:spMk id="2" creationId="{E9272F0E-1F23-4605-A360-8DD777B96560}"/>
          </ac:spMkLst>
        </pc:spChg>
        <pc:spChg chg="mod">
          <ac:chgData name="Coates, Isabelle" userId="e03ffb72-7b31-484c-a1a6-29ee864a0981" providerId="ADAL" clId="{2D05A870-D97B-4FFB-8662-6CC56FEBBE49}" dt="2021-02-20T17:02:29.477" v="1233" actId="2711"/>
          <ac:spMkLst>
            <pc:docMk/>
            <pc:sldMk cId="545057956" sldId="348"/>
            <ac:spMk id="9" creationId="{98E1078F-3A4D-4292-990B-BCAFDE64CCAB}"/>
          </ac:spMkLst>
        </pc:spChg>
      </pc:sldChg>
      <pc:sldChg chg="add del ord">
        <pc:chgData name="Coates, Isabelle" userId="e03ffb72-7b31-484c-a1a6-29ee864a0981" providerId="ADAL" clId="{2D05A870-D97B-4FFB-8662-6CC56FEBBE49}" dt="2021-02-20T15:08:26.366" v="896" actId="2696"/>
        <pc:sldMkLst>
          <pc:docMk/>
          <pc:sldMk cId="2152984920" sldId="348"/>
        </pc:sldMkLst>
      </pc:sldChg>
      <pc:sldChg chg="addSp delSp modSp add ord">
        <pc:chgData name="Coates, Isabelle" userId="e03ffb72-7b31-484c-a1a6-29ee864a0981" providerId="ADAL" clId="{2D05A870-D97B-4FFB-8662-6CC56FEBBE49}" dt="2021-02-20T17:06:40.244" v="1248" actId="1076"/>
        <pc:sldMkLst>
          <pc:docMk/>
          <pc:sldMk cId="820036061" sldId="349"/>
        </pc:sldMkLst>
        <pc:spChg chg="mod">
          <ac:chgData name="Coates, Isabelle" userId="e03ffb72-7b31-484c-a1a6-29ee864a0981" providerId="ADAL" clId="{2D05A870-D97B-4FFB-8662-6CC56FEBBE49}" dt="2021-02-20T17:06:04.654" v="1245" actId="20577"/>
          <ac:spMkLst>
            <pc:docMk/>
            <pc:sldMk cId="820036061" sldId="349"/>
            <ac:spMk id="2" creationId="{E9272F0E-1F23-4605-A360-8DD777B96560}"/>
          </ac:spMkLst>
        </pc:spChg>
        <pc:picChg chg="del">
          <ac:chgData name="Coates, Isabelle" userId="e03ffb72-7b31-484c-a1a6-29ee864a0981" providerId="ADAL" clId="{2D05A870-D97B-4FFB-8662-6CC56FEBBE49}" dt="2021-02-20T17:03:05.085" v="1241" actId="478"/>
          <ac:picMkLst>
            <pc:docMk/>
            <pc:sldMk cId="820036061" sldId="349"/>
            <ac:picMk id="3" creationId="{A0449543-68FB-4337-BADA-5D2267B8457D}"/>
          </ac:picMkLst>
        </pc:picChg>
        <pc:picChg chg="del">
          <ac:chgData name="Coates, Isabelle" userId="e03ffb72-7b31-484c-a1a6-29ee864a0981" providerId="ADAL" clId="{2D05A870-D97B-4FFB-8662-6CC56FEBBE49}" dt="2021-02-20T17:03:03.870" v="1240" actId="478"/>
          <ac:picMkLst>
            <pc:docMk/>
            <pc:sldMk cId="820036061" sldId="349"/>
            <ac:picMk id="4" creationId="{2042C0BF-AB52-42E5-849C-8C7C67D003BF}"/>
          </ac:picMkLst>
        </pc:picChg>
        <pc:picChg chg="del">
          <ac:chgData name="Coates, Isabelle" userId="e03ffb72-7b31-484c-a1a6-29ee864a0981" providerId="ADAL" clId="{2D05A870-D97B-4FFB-8662-6CC56FEBBE49}" dt="2021-02-20T17:03:02.193" v="1239" actId="478"/>
          <ac:picMkLst>
            <pc:docMk/>
            <pc:sldMk cId="820036061" sldId="349"/>
            <ac:picMk id="5" creationId="{5DD7A9E8-1D57-4511-9AA6-B9967753D8C1}"/>
          </ac:picMkLst>
        </pc:picChg>
        <pc:picChg chg="add mod">
          <ac:chgData name="Coates, Isabelle" userId="e03ffb72-7b31-484c-a1a6-29ee864a0981" providerId="ADAL" clId="{2D05A870-D97B-4FFB-8662-6CC56FEBBE49}" dt="2021-02-20T17:06:03.483" v="1244" actId="1076"/>
          <ac:picMkLst>
            <pc:docMk/>
            <pc:sldMk cId="820036061" sldId="349"/>
            <ac:picMk id="6" creationId="{3DAD8A41-2E03-4C96-B3AD-3EBDB54A5883}"/>
          </ac:picMkLst>
        </pc:picChg>
        <pc:picChg chg="add mod">
          <ac:chgData name="Coates, Isabelle" userId="e03ffb72-7b31-484c-a1a6-29ee864a0981" providerId="ADAL" clId="{2D05A870-D97B-4FFB-8662-6CC56FEBBE49}" dt="2021-02-20T17:06:40.244" v="1248" actId="1076"/>
          <ac:picMkLst>
            <pc:docMk/>
            <pc:sldMk cId="820036061" sldId="349"/>
            <ac:picMk id="7" creationId="{8432AA49-37FA-46E7-8603-E77146367283}"/>
          </ac:picMkLst>
        </pc:picChg>
      </pc:sldChg>
      <pc:sldChg chg="add del">
        <pc:chgData name="Coates, Isabelle" userId="e03ffb72-7b31-484c-a1a6-29ee864a0981" providerId="ADAL" clId="{2D05A870-D97B-4FFB-8662-6CC56FEBBE49}" dt="2021-02-20T17:02:45.073" v="1235"/>
        <pc:sldMkLst>
          <pc:docMk/>
          <pc:sldMk cId="834127266" sldId="349"/>
        </pc:sldMkLst>
      </pc:sldChg>
      <pc:sldChg chg="addSp delSp modSp">
        <pc:chgData name="Coates, Isabelle" userId="e03ffb72-7b31-484c-a1a6-29ee864a0981" providerId="ADAL" clId="{2D05A870-D97B-4FFB-8662-6CC56FEBBE49}" dt="2021-02-20T17:15:08.855" v="1360" actId="20577"/>
        <pc:sldMkLst>
          <pc:docMk/>
          <pc:sldMk cId="1493213513" sldId="350"/>
        </pc:sldMkLst>
        <pc:spChg chg="add del">
          <ac:chgData name="Coates, Isabelle" userId="e03ffb72-7b31-484c-a1a6-29ee864a0981" providerId="ADAL" clId="{2D05A870-D97B-4FFB-8662-6CC56FEBBE49}" dt="2021-02-20T17:08:50.523" v="1273"/>
          <ac:spMkLst>
            <pc:docMk/>
            <pc:sldMk cId="1493213513" sldId="350"/>
            <ac:spMk id="3" creationId="{9BACEB6B-C782-42CB-BC0D-9A3C9D7CE1DA}"/>
          </ac:spMkLst>
        </pc:spChg>
        <pc:spChg chg="mod">
          <ac:chgData name="Coates, Isabelle" userId="e03ffb72-7b31-484c-a1a6-29ee864a0981" providerId="ADAL" clId="{2D05A870-D97B-4FFB-8662-6CC56FEBBE49}" dt="2021-02-20T17:09:20.956" v="1281" actId="1076"/>
          <ac:spMkLst>
            <pc:docMk/>
            <pc:sldMk cId="1493213513" sldId="350"/>
            <ac:spMk id="7" creationId="{A967938B-9436-4286-9C55-145365587C5B}"/>
          </ac:spMkLst>
        </pc:spChg>
        <pc:spChg chg="mod">
          <ac:chgData name="Coates, Isabelle" userId="e03ffb72-7b31-484c-a1a6-29ee864a0981" providerId="ADAL" clId="{2D05A870-D97B-4FFB-8662-6CC56FEBBE49}" dt="2021-02-20T17:09:11.773" v="1280" actId="14100"/>
          <ac:spMkLst>
            <pc:docMk/>
            <pc:sldMk cId="1493213513" sldId="350"/>
            <ac:spMk id="8" creationId="{76095D2D-20F4-4B33-9083-F7CF7A086547}"/>
          </ac:spMkLst>
        </pc:spChg>
        <pc:spChg chg="mod">
          <ac:chgData name="Coates, Isabelle" userId="e03ffb72-7b31-484c-a1a6-29ee864a0981" providerId="ADAL" clId="{2D05A870-D97B-4FFB-8662-6CC56FEBBE49}" dt="2021-02-20T17:15:08.855" v="1360" actId="20577"/>
          <ac:spMkLst>
            <pc:docMk/>
            <pc:sldMk cId="1493213513" sldId="350"/>
            <ac:spMk id="9" creationId="{98E1078F-3A4D-4292-990B-BCAFDE64CCAB}"/>
          </ac:spMkLst>
        </pc:spChg>
      </pc:sldChg>
      <pc:sldChg chg="addSp delSp modSp add">
        <pc:chgData name="Coates, Isabelle" userId="e03ffb72-7b31-484c-a1a6-29ee864a0981" providerId="ADAL" clId="{2D05A870-D97B-4FFB-8662-6CC56FEBBE49}" dt="2021-02-20T17:16:57.509" v="1388" actId="1076"/>
        <pc:sldMkLst>
          <pc:docMk/>
          <pc:sldMk cId="1572707173" sldId="351"/>
        </pc:sldMkLst>
        <pc:spChg chg="mod">
          <ac:chgData name="Coates, Isabelle" userId="e03ffb72-7b31-484c-a1a6-29ee864a0981" providerId="ADAL" clId="{2D05A870-D97B-4FFB-8662-6CC56FEBBE49}" dt="2021-02-20T17:15:49.624" v="1373" actId="20577"/>
          <ac:spMkLst>
            <pc:docMk/>
            <pc:sldMk cId="1572707173" sldId="351"/>
            <ac:spMk id="2" creationId="{E9272F0E-1F23-4605-A360-8DD777B96560}"/>
          </ac:spMkLst>
        </pc:spChg>
        <pc:spChg chg="add del mod">
          <ac:chgData name="Coates, Isabelle" userId="e03ffb72-7b31-484c-a1a6-29ee864a0981" providerId="ADAL" clId="{2D05A870-D97B-4FFB-8662-6CC56FEBBE49}" dt="2021-02-20T17:16:54.874" v="1387" actId="478"/>
          <ac:spMkLst>
            <pc:docMk/>
            <pc:sldMk cId="1572707173" sldId="351"/>
            <ac:spMk id="5" creationId="{944524B0-3B59-44E2-89B0-0DF62576777B}"/>
          </ac:spMkLst>
        </pc:spChg>
        <pc:spChg chg="del">
          <ac:chgData name="Coates, Isabelle" userId="e03ffb72-7b31-484c-a1a6-29ee864a0981" providerId="ADAL" clId="{2D05A870-D97B-4FFB-8662-6CC56FEBBE49}" dt="2021-02-20T17:15:52.885" v="1374" actId="478"/>
          <ac:spMkLst>
            <pc:docMk/>
            <pc:sldMk cId="1572707173" sldId="351"/>
            <ac:spMk id="7" creationId="{A967938B-9436-4286-9C55-145365587C5B}"/>
          </ac:spMkLst>
        </pc:spChg>
        <pc:spChg chg="del">
          <ac:chgData name="Coates, Isabelle" userId="e03ffb72-7b31-484c-a1a6-29ee864a0981" providerId="ADAL" clId="{2D05A870-D97B-4FFB-8662-6CC56FEBBE49}" dt="2021-02-20T17:15:55.815" v="1375" actId="478"/>
          <ac:spMkLst>
            <pc:docMk/>
            <pc:sldMk cId="1572707173" sldId="351"/>
            <ac:spMk id="8" creationId="{76095D2D-20F4-4B33-9083-F7CF7A086547}"/>
          </ac:spMkLst>
        </pc:spChg>
        <pc:spChg chg="del mod">
          <ac:chgData name="Coates, Isabelle" userId="e03ffb72-7b31-484c-a1a6-29ee864a0981" providerId="ADAL" clId="{2D05A870-D97B-4FFB-8662-6CC56FEBBE49}" dt="2021-02-20T17:15:58.182" v="1377" actId="478"/>
          <ac:spMkLst>
            <pc:docMk/>
            <pc:sldMk cId="1572707173" sldId="351"/>
            <ac:spMk id="9" creationId="{98E1078F-3A4D-4292-990B-BCAFDE64CCAB}"/>
          </ac:spMkLst>
        </pc:spChg>
        <pc:picChg chg="add mod">
          <ac:chgData name="Coates, Isabelle" userId="e03ffb72-7b31-484c-a1a6-29ee864a0981" providerId="ADAL" clId="{2D05A870-D97B-4FFB-8662-6CC56FEBBE49}" dt="2021-02-20T17:16:02.309" v="1379" actId="1076"/>
          <ac:picMkLst>
            <pc:docMk/>
            <pc:sldMk cId="1572707173" sldId="351"/>
            <ac:picMk id="3" creationId="{79E1B404-C5F7-4787-A0F7-FFB9F116F61F}"/>
          </ac:picMkLst>
        </pc:picChg>
        <pc:picChg chg="add mod">
          <ac:chgData name="Coates, Isabelle" userId="e03ffb72-7b31-484c-a1a6-29ee864a0981" providerId="ADAL" clId="{2D05A870-D97B-4FFB-8662-6CC56FEBBE49}" dt="2021-02-20T17:16:57.509" v="1388" actId="1076"/>
          <ac:picMkLst>
            <pc:docMk/>
            <pc:sldMk cId="1572707173" sldId="351"/>
            <ac:picMk id="4" creationId="{DF7E0549-9159-45EA-939D-02A1F5D5EBBB}"/>
          </ac:picMkLst>
        </pc:picChg>
      </pc:sldChg>
      <pc:sldChg chg="modSp add ord">
        <pc:chgData name="Coates, Isabelle" userId="e03ffb72-7b31-484c-a1a6-29ee864a0981" providerId="ADAL" clId="{2D05A870-D97B-4FFB-8662-6CC56FEBBE49}" dt="2021-02-20T22:30:44.594" v="1513" actId="20577"/>
        <pc:sldMkLst>
          <pc:docMk/>
          <pc:sldMk cId="894794952" sldId="352"/>
        </pc:sldMkLst>
        <pc:spChg chg="mod">
          <ac:chgData name="Coates, Isabelle" userId="e03ffb72-7b31-484c-a1a6-29ee864a0981" providerId="ADAL" clId="{2D05A870-D97B-4FFB-8662-6CC56FEBBE49}" dt="2021-02-20T22:30:44.594" v="1513" actId="20577"/>
          <ac:spMkLst>
            <pc:docMk/>
            <pc:sldMk cId="894794952" sldId="352"/>
            <ac:spMk id="2" creationId="{C9E2EDBF-A0DE-4B4E-98B6-730797C814D1}"/>
          </ac:spMkLst>
        </pc:spChg>
      </pc:sldChg>
    </pc:docChg>
  </pc:docChgLst>
  <pc:docChgLst>
    <pc:chgData name="Coates, Isabelle" userId="e03ffb72-7b31-484c-a1a6-29ee864a0981" providerId="ADAL" clId="{7922AAD8-6380-4BFE-80F8-A80D3950A6DA}"/>
    <pc:docChg chg="custSel addSld delSld modSld">
      <pc:chgData name="Coates, Isabelle" userId="e03ffb72-7b31-484c-a1a6-29ee864a0981" providerId="ADAL" clId="{7922AAD8-6380-4BFE-80F8-A80D3950A6DA}" dt="2021-03-24T13:56:28.845" v="300"/>
      <pc:docMkLst>
        <pc:docMk/>
      </pc:docMkLst>
      <pc:sldChg chg="modSp mod">
        <pc:chgData name="Coates, Isabelle" userId="e03ffb72-7b31-484c-a1a6-29ee864a0981" providerId="ADAL" clId="{7922AAD8-6380-4BFE-80F8-A80D3950A6DA}" dt="2021-03-24T13:51:08.615" v="216" actId="404"/>
        <pc:sldMkLst>
          <pc:docMk/>
          <pc:sldMk cId="1063933377" sldId="256"/>
        </pc:sldMkLst>
        <pc:spChg chg="mod">
          <ac:chgData name="Coates, Isabelle" userId="e03ffb72-7b31-484c-a1a6-29ee864a0981" providerId="ADAL" clId="{7922AAD8-6380-4BFE-80F8-A80D3950A6DA}" dt="2021-03-24T13:51:08.615" v="216" actId="404"/>
          <ac:spMkLst>
            <pc:docMk/>
            <pc:sldMk cId="1063933377" sldId="256"/>
            <ac:spMk id="3" creationId="{4675A79B-51A8-4F09-BF9D-D5F83D746D0D}"/>
          </ac:spMkLst>
        </pc:spChg>
      </pc:sldChg>
      <pc:sldChg chg="add del">
        <pc:chgData name="Coates, Isabelle" userId="e03ffb72-7b31-484c-a1a6-29ee864a0981" providerId="ADAL" clId="{7922AAD8-6380-4BFE-80F8-A80D3950A6DA}" dt="2021-03-24T13:56:28.845" v="300"/>
        <pc:sldMkLst>
          <pc:docMk/>
          <pc:sldMk cId="188774311" sldId="258"/>
        </pc:sldMkLst>
      </pc:sldChg>
      <pc:sldChg chg="del">
        <pc:chgData name="Coates, Isabelle" userId="e03ffb72-7b31-484c-a1a6-29ee864a0981" providerId="ADAL" clId="{7922AAD8-6380-4BFE-80F8-A80D3950A6DA}" dt="2021-03-24T13:48:22.621" v="164" actId="47"/>
        <pc:sldMkLst>
          <pc:docMk/>
          <pc:sldMk cId="3627442810" sldId="262"/>
        </pc:sldMkLst>
      </pc:sldChg>
      <pc:sldChg chg="delSp modSp mod">
        <pc:chgData name="Coates, Isabelle" userId="e03ffb72-7b31-484c-a1a6-29ee864a0981" providerId="ADAL" clId="{7922AAD8-6380-4BFE-80F8-A80D3950A6DA}" dt="2021-03-24T12:46:06.506" v="140" actId="1076"/>
        <pc:sldMkLst>
          <pc:docMk/>
          <pc:sldMk cId="4164490878" sldId="263"/>
        </pc:sldMkLst>
        <pc:spChg chg="mod">
          <ac:chgData name="Coates, Isabelle" userId="e03ffb72-7b31-484c-a1a6-29ee864a0981" providerId="ADAL" clId="{7922AAD8-6380-4BFE-80F8-A80D3950A6DA}" dt="2021-03-24T12:46:01.816" v="138" actId="1076"/>
          <ac:spMkLst>
            <pc:docMk/>
            <pc:sldMk cId="4164490878" sldId="263"/>
            <ac:spMk id="9" creationId="{98E1078F-3A4D-4292-990B-BCAFDE64CCAB}"/>
          </ac:spMkLst>
        </pc:spChg>
        <pc:picChg chg="mod">
          <ac:chgData name="Coates, Isabelle" userId="e03ffb72-7b31-484c-a1a6-29ee864a0981" providerId="ADAL" clId="{7922AAD8-6380-4BFE-80F8-A80D3950A6DA}" dt="2021-03-24T12:46:03.934" v="139" actId="1076"/>
          <ac:picMkLst>
            <pc:docMk/>
            <pc:sldMk cId="4164490878" sldId="263"/>
            <ac:picMk id="4" creationId="{A3B009D5-A933-45D0-B846-A94A8CC677C3}"/>
          </ac:picMkLst>
        </pc:picChg>
        <pc:picChg chg="mod">
          <ac:chgData name="Coates, Isabelle" userId="e03ffb72-7b31-484c-a1a6-29ee864a0981" providerId="ADAL" clId="{7922AAD8-6380-4BFE-80F8-A80D3950A6DA}" dt="2021-03-24T12:46:06.506" v="140" actId="1076"/>
          <ac:picMkLst>
            <pc:docMk/>
            <pc:sldMk cId="4164490878" sldId="263"/>
            <ac:picMk id="5" creationId="{B4FD5B02-CC0F-44E6-A03B-50C2B08C190A}"/>
          </ac:picMkLst>
        </pc:picChg>
        <pc:picChg chg="del">
          <ac:chgData name="Coates, Isabelle" userId="e03ffb72-7b31-484c-a1a6-29ee864a0981" providerId="ADAL" clId="{7922AAD8-6380-4BFE-80F8-A80D3950A6DA}" dt="2021-03-24T12:45:19.403" v="0" actId="478"/>
          <ac:picMkLst>
            <pc:docMk/>
            <pc:sldMk cId="4164490878" sldId="263"/>
            <ac:picMk id="6" creationId="{163CFEB9-E3DF-45E6-9A52-252FBBEF9C62}"/>
          </ac:picMkLst>
        </pc:picChg>
      </pc:sldChg>
      <pc:sldChg chg="add del">
        <pc:chgData name="Coates, Isabelle" userId="e03ffb72-7b31-484c-a1a6-29ee864a0981" providerId="ADAL" clId="{7922AAD8-6380-4BFE-80F8-A80D3950A6DA}" dt="2021-03-24T13:56:20.615" v="299"/>
        <pc:sldMkLst>
          <pc:docMk/>
          <pc:sldMk cId="642590420" sldId="302"/>
        </pc:sldMkLst>
      </pc:sldChg>
      <pc:sldChg chg="addSp delSp modSp mod">
        <pc:chgData name="Coates, Isabelle" userId="e03ffb72-7b31-484c-a1a6-29ee864a0981" providerId="ADAL" clId="{7922AAD8-6380-4BFE-80F8-A80D3950A6DA}" dt="2021-03-24T13:48:03.126" v="161"/>
        <pc:sldMkLst>
          <pc:docMk/>
          <pc:sldMk cId="1275453930" sldId="303"/>
        </pc:sldMkLst>
        <pc:spChg chg="add mod">
          <ac:chgData name="Coates, Isabelle" userId="e03ffb72-7b31-484c-a1a6-29ee864a0981" providerId="ADAL" clId="{7922AAD8-6380-4BFE-80F8-A80D3950A6DA}" dt="2021-03-24T13:48:03.126" v="161"/>
          <ac:spMkLst>
            <pc:docMk/>
            <pc:sldMk cId="1275453930" sldId="303"/>
            <ac:spMk id="6" creationId="{868BDD09-2E35-4000-AE5B-6EB545A0DBF0}"/>
          </ac:spMkLst>
        </pc:spChg>
        <pc:spChg chg="add mod">
          <ac:chgData name="Coates, Isabelle" userId="e03ffb72-7b31-484c-a1a6-29ee864a0981" providerId="ADAL" clId="{7922AAD8-6380-4BFE-80F8-A80D3950A6DA}" dt="2021-03-24T13:48:03.126" v="161"/>
          <ac:spMkLst>
            <pc:docMk/>
            <pc:sldMk cId="1275453930" sldId="303"/>
            <ac:spMk id="7" creationId="{AF204B23-7CD3-461F-9891-EAD5ED2F3A09}"/>
          </ac:spMkLst>
        </pc:spChg>
        <pc:spChg chg="del mod">
          <ac:chgData name="Coates, Isabelle" userId="e03ffb72-7b31-484c-a1a6-29ee864a0981" providerId="ADAL" clId="{7922AAD8-6380-4BFE-80F8-A80D3950A6DA}" dt="2021-03-24T13:48:02.508" v="160" actId="478"/>
          <ac:spMkLst>
            <pc:docMk/>
            <pc:sldMk cId="1275453930" sldId="303"/>
            <ac:spMk id="9" creationId="{98E1078F-3A4D-4292-990B-BCAFDE64CCAB}"/>
          </ac:spMkLst>
        </pc:spChg>
      </pc:sldChg>
      <pc:sldChg chg="del">
        <pc:chgData name="Coates, Isabelle" userId="e03ffb72-7b31-484c-a1a6-29ee864a0981" providerId="ADAL" clId="{7922AAD8-6380-4BFE-80F8-A80D3950A6DA}" dt="2021-03-24T13:48:12.759" v="162" actId="47"/>
        <pc:sldMkLst>
          <pc:docMk/>
          <pc:sldMk cId="1364679081" sldId="304"/>
        </pc:sldMkLst>
      </pc:sldChg>
      <pc:sldChg chg="del">
        <pc:chgData name="Coates, Isabelle" userId="e03ffb72-7b31-484c-a1a6-29ee864a0981" providerId="ADAL" clId="{7922AAD8-6380-4BFE-80F8-A80D3950A6DA}" dt="2021-03-24T13:48:21.766" v="163" actId="47"/>
        <pc:sldMkLst>
          <pc:docMk/>
          <pc:sldMk cId="1655240104" sldId="305"/>
        </pc:sldMkLst>
      </pc:sldChg>
      <pc:sldChg chg="del">
        <pc:chgData name="Coates, Isabelle" userId="e03ffb72-7b31-484c-a1a6-29ee864a0981" providerId="ADAL" clId="{7922AAD8-6380-4BFE-80F8-A80D3950A6DA}" dt="2021-03-24T13:48:23.486" v="165" actId="47"/>
        <pc:sldMkLst>
          <pc:docMk/>
          <pc:sldMk cId="254805441" sldId="307"/>
        </pc:sldMkLst>
      </pc:sldChg>
      <pc:sldChg chg="modSp">
        <pc:chgData name="Coates, Isabelle" userId="e03ffb72-7b31-484c-a1a6-29ee864a0981" providerId="ADAL" clId="{7922AAD8-6380-4BFE-80F8-A80D3950A6DA}" dt="2021-03-24T13:52:10.418" v="217"/>
        <pc:sldMkLst>
          <pc:docMk/>
          <pc:sldMk cId="905414402" sldId="310"/>
        </pc:sldMkLst>
        <pc:spChg chg="mod">
          <ac:chgData name="Coates, Isabelle" userId="e03ffb72-7b31-484c-a1a6-29ee864a0981" providerId="ADAL" clId="{7922AAD8-6380-4BFE-80F8-A80D3950A6DA}" dt="2021-03-24T13:52:10.418" v="217"/>
          <ac:spMkLst>
            <pc:docMk/>
            <pc:sldMk cId="905414402" sldId="310"/>
            <ac:spMk id="9" creationId="{98E1078F-3A4D-4292-990B-BCAFDE64CCAB}"/>
          </ac:spMkLst>
        </pc:spChg>
      </pc:sldChg>
      <pc:sldChg chg="modSp mod">
        <pc:chgData name="Coates, Isabelle" userId="e03ffb72-7b31-484c-a1a6-29ee864a0981" providerId="ADAL" clId="{7922AAD8-6380-4BFE-80F8-A80D3950A6DA}" dt="2021-03-24T13:50:32.793" v="192" actId="20577"/>
        <pc:sldMkLst>
          <pc:docMk/>
          <pc:sldMk cId="3213203467" sldId="311"/>
        </pc:sldMkLst>
        <pc:spChg chg="mod">
          <ac:chgData name="Coates, Isabelle" userId="e03ffb72-7b31-484c-a1a6-29ee864a0981" providerId="ADAL" clId="{7922AAD8-6380-4BFE-80F8-A80D3950A6DA}" dt="2021-03-24T13:50:32.793" v="192" actId="20577"/>
          <ac:spMkLst>
            <pc:docMk/>
            <pc:sldMk cId="3213203467" sldId="311"/>
            <ac:spMk id="2" creationId="{604BA904-64A6-4E10-9DC9-EB509DE97374}"/>
          </ac:spMkLst>
        </pc:spChg>
      </pc:sldChg>
      <pc:sldChg chg="addSp delSp modSp mod">
        <pc:chgData name="Coates, Isabelle" userId="e03ffb72-7b31-484c-a1a6-29ee864a0981" providerId="ADAL" clId="{7922AAD8-6380-4BFE-80F8-A80D3950A6DA}" dt="2021-03-24T13:52:27.479" v="219"/>
        <pc:sldMkLst>
          <pc:docMk/>
          <pc:sldMk cId="2862325298" sldId="312"/>
        </pc:sldMkLst>
        <pc:spChg chg="del">
          <ac:chgData name="Coates, Isabelle" userId="e03ffb72-7b31-484c-a1a6-29ee864a0981" providerId="ADAL" clId="{7922AAD8-6380-4BFE-80F8-A80D3950A6DA}" dt="2021-03-24T13:52:26.476" v="218" actId="478"/>
          <ac:spMkLst>
            <pc:docMk/>
            <pc:sldMk cId="2862325298" sldId="312"/>
            <ac:spMk id="4" creationId="{C5217A67-994F-4AA6-B6D5-B739179CD48E}"/>
          </ac:spMkLst>
        </pc:spChg>
        <pc:spChg chg="add mod">
          <ac:chgData name="Coates, Isabelle" userId="e03ffb72-7b31-484c-a1a6-29ee864a0981" providerId="ADAL" clId="{7922AAD8-6380-4BFE-80F8-A80D3950A6DA}" dt="2021-03-24T13:52:27.479" v="219"/>
          <ac:spMkLst>
            <pc:docMk/>
            <pc:sldMk cId="2862325298" sldId="312"/>
            <ac:spMk id="8" creationId="{90ED2E62-D64A-4A9E-A126-DE88D5948FCD}"/>
          </ac:spMkLst>
        </pc:spChg>
        <pc:picChg chg="del">
          <ac:chgData name="Coates, Isabelle" userId="e03ffb72-7b31-484c-a1a6-29ee864a0981" providerId="ADAL" clId="{7922AAD8-6380-4BFE-80F8-A80D3950A6DA}" dt="2021-03-24T13:52:26.476" v="218" actId="478"/>
          <ac:picMkLst>
            <pc:docMk/>
            <pc:sldMk cId="2862325298" sldId="312"/>
            <ac:picMk id="3" creationId="{D6877E79-2683-4B31-A0A1-D0B6E2A2141E}"/>
          </ac:picMkLst>
        </pc:picChg>
        <pc:picChg chg="del">
          <ac:chgData name="Coates, Isabelle" userId="e03ffb72-7b31-484c-a1a6-29ee864a0981" providerId="ADAL" clId="{7922AAD8-6380-4BFE-80F8-A80D3950A6DA}" dt="2021-03-24T13:52:26.476" v="218" actId="478"/>
          <ac:picMkLst>
            <pc:docMk/>
            <pc:sldMk cId="2862325298" sldId="312"/>
            <ac:picMk id="5" creationId="{543F3689-A9EC-4C30-82D4-4A9BE5CB02F3}"/>
          </ac:picMkLst>
        </pc:picChg>
        <pc:picChg chg="add mod">
          <ac:chgData name="Coates, Isabelle" userId="e03ffb72-7b31-484c-a1a6-29ee864a0981" providerId="ADAL" clId="{7922AAD8-6380-4BFE-80F8-A80D3950A6DA}" dt="2021-03-24T13:52:27.479" v="219"/>
          <ac:picMkLst>
            <pc:docMk/>
            <pc:sldMk cId="2862325298" sldId="312"/>
            <ac:picMk id="9" creationId="{A810AFA3-6DB1-442A-84FE-F31A0AF5CB6D}"/>
          </ac:picMkLst>
        </pc:picChg>
        <pc:picChg chg="add mod">
          <ac:chgData name="Coates, Isabelle" userId="e03ffb72-7b31-484c-a1a6-29ee864a0981" providerId="ADAL" clId="{7922AAD8-6380-4BFE-80F8-A80D3950A6DA}" dt="2021-03-24T13:52:27.479" v="219"/>
          <ac:picMkLst>
            <pc:docMk/>
            <pc:sldMk cId="2862325298" sldId="312"/>
            <ac:picMk id="12" creationId="{FFB79251-045A-4414-A8E3-08043D6D42F6}"/>
          </ac:picMkLst>
        </pc:picChg>
      </pc:sldChg>
      <pc:sldChg chg="modSp mod">
        <pc:chgData name="Coates, Isabelle" userId="e03ffb72-7b31-484c-a1a6-29ee864a0981" providerId="ADAL" clId="{7922AAD8-6380-4BFE-80F8-A80D3950A6DA}" dt="2021-03-24T13:54:27.098" v="292" actId="20577"/>
        <pc:sldMkLst>
          <pc:docMk/>
          <pc:sldMk cId="2865229127" sldId="315"/>
        </pc:sldMkLst>
        <pc:spChg chg="mod">
          <ac:chgData name="Coates, Isabelle" userId="e03ffb72-7b31-484c-a1a6-29ee864a0981" providerId="ADAL" clId="{7922AAD8-6380-4BFE-80F8-A80D3950A6DA}" dt="2021-03-24T13:54:27.098" v="292" actId="20577"/>
          <ac:spMkLst>
            <pc:docMk/>
            <pc:sldMk cId="2865229127" sldId="315"/>
            <ac:spMk id="2" creationId="{604BA904-64A6-4E10-9DC9-EB509DE97374}"/>
          </ac:spMkLst>
        </pc:spChg>
      </pc:sldChg>
      <pc:sldChg chg="add del setBg modNotesTx">
        <pc:chgData name="Coates, Isabelle" userId="e03ffb72-7b31-484c-a1a6-29ee864a0981" providerId="ADAL" clId="{7922AAD8-6380-4BFE-80F8-A80D3950A6DA}" dt="2021-03-24T13:54:55.627" v="295" actId="20577"/>
        <pc:sldMkLst>
          <pc:docMk/>
          <pc:sldMk cId="436776523" sldId="318"/>
        </pc:sldMkLst>
      </pc:sldChg>
      <pc:sldChg chg="modSp del mod">
        <pc:chgData name="Coates, Isabelle" userId="e03ffb72-7b31-484c-a1a6-29ee864a0981" providerId="ADAL" clId="{7922AAD8-6380-4BFE-80F8-A80D3950A6DA}" dt="2021-03-24T13:41:32.011" v="156" actId="47"/>
        <pc:sldMkLst>
          <pc:docMk/>
          <pc:sldMk cId="3227788987" sldId="338"/>
        </pc:sldMkLst>
        <pc:spChg chg="mod">
          <ac:chgData name="Coates, Isabelle" userId="e03ffb72-7b31-484c-a1a6-29ee864a0981" providerId="ADAL" clId="{7922AAD8-6380-4BFE-80F8-A80D3950A6DA}" dt="2021-03-24T13:40:48.187" v="155" actId="20577"/>
          <ac:spMkLst>
            <pc:docMk/>
            <pc:sldMk cId="3227788987" sldId="338"/>
            <ac:spMk id="3" creationId="{013D0B95-B9A7-4874-B379-A441FE05B51C}"/>
          </ac:spMkLst>
        </pc:spChg>
        <pc:spChg chg="mod">
          <ac:chgData name="Coates, Isabelle" userId="e03ffb72-7b31-484c-a1a6-29ee864a0981" providerId="ADAL" clId="{7922AAD8-6380-4BFE-80F8-A80D3950A6DA}" dt="2021-03-24T13:11:31.308" v="149" actId="20577"/>
          <ac:spMkLst>
            <pc:docMk/>
            <pc:sldMk cId="3227788987" sldId="338"/>
            <ac:spMk id="7" creationId="{A967938B-9436-4286-9C55-145365587C5B}"/>
          </ac:spMkLst>
        </pc:spChg>
      </pc:sldChg>
      <pc:sldChg chg="addSp delSp modSp mod">
        <pc:chgData name="Coates, Isabelle" userId="e03ffb72-7b31-484c-a1a6-29ee864a0981" providerId="ADAL" clId="{7922AAD8-6380-4BFE-80F8-A80D3950A6DA}" dt="2021-03-24T13:56:05.913" v="298"/>
        <pc:sldMkLst>
          <pc:docMk/>
          <pc:sldMk cId="3948834801" sldId="340"/>
        </pc:sldMkLst>
        <pc:picChg chg="del">
          <ac:chgData name="Coates, Isabelle" userId="e03ffb72-7b31-484c-a1a6-29ee864a0981" providerId="ADAL" clId="{7922AAD8-6380-4BFE-80F8-A80D3950A6DA}" dt="2021-03-24T13:56:05.311" v="297" actId="478"/>
          <ac:picMkLst>
            <pc:docMk/>
            <pc:sldMk cId="3948834801" sldId="340"/>
            <ac:picMk id="7" creationId="{34D78A60-1DE8-4F2B-8589-9AA9790EBDA1}"/>
          </ac:picMkLst>
        </pc:picChg>
        <pc:picChg chg="del">
          <ac:chgData name="Coates, Isabelle" userId="e03ffb72-7b31-484c-a1a6-29ee864a0981" providerId="ADAL" clId="{7922AAD8-6380-4BFE-80F8-A80D3950A6DA}" dt="2021-03-24T13:56:03.785" v="296" actId="478"/>
          <ac:picMkLst>
            <pc:docMk/>
            <pc:sldMk cId="3948834801" sldId="340"/>
            <ac:picMk id="8" creationId="{37889957-7A03-483D-9E52-FBC8DF06EB6A}"/>
          </ac:picMkLst>
        </pc:picChg>
        <pc:picChg chg="add mod">
          <ac:chgData name="Coates, Isabelle" userId="e03ffb72-7b31-484c-a1a6-29ee864a0981" providerId="ADAL" clId="{7922AAD8-6380-4BFE-80F8-A80D3950A6DA}" dt="2021-03-24T13:56:05.913" v="298"/>
          <ac:picMkLst>
            <pc:docMk/>
            <pc:sldMk cId="3948834801" sldId="340"/>
            <ac:picMk id="9" creationId="{27E5DFF9-54F6-4D29-8A9C-A968AE816871}"/>
          </ac:picMkLst>
        </pc:picChg>
        <pc:picChg chg="add mod">
          <ac:chgData name="Coates, Isabelle" userId="e03ffb72-7b31-484c-a1a6-29ee864a0981" providerId="ADAL" clId="{7922AAD8-6380-4BFE-80F8-A80D3950A6DA}" dt="2021-03-24T13:56:05.913" v="298"/>
          <ac:picMkLst>
            <pc:docMk/>
            <pc:sldMk cId="3948834801" sldId="340"/>
            <ac:picMk id="12" creationId="{1C55258A-065B-4B6D-A8BB-A5ECC50AE1DA}"/>
          </ac:picMkLst>
        </pc:picChg>
      </pc:sldChg>
      <pc:sldChg chg="addSp delSp modSp mod">
        <pc:chgData name="Coates, Isabelle" userId="e03ffb72-7b31-484c-a1a6-29ee864a0981" providerId="ADAL" clId="{7922AAD8-6380-4BFE-80F8-A80D3950A6DA}" dt="2021-03-24T13:53:36.125" v="269" actId="1076"/>
        <pc:sldMkLst>
          <pc:docMk/>
          <pc:sldMk cId="545057956" sldId="348"/>
        </pc:sldMkLst>
        <pc:spChg chg="add mod">
          <ac:chgData name="Coates, Isabelle" userId="e03ffb72-7b31-484c-a1a6-29ee864a0981" providerId="ADAL" clId="{7922AAD8-6380-4BFE-80F8-A80D3950A6DA}" dt="2021-03-24T13:52:43.413" v="220"/>
          <ac:spMkLst>
            <pc:docMk/>
            <pc:sldMk cId="545057956" sldId="348"/>
            <ac:spMk id="6" creationId="{4F4FF51F-F064-4C79-812C-49C7105DB303}"/>
          </ac:spMkLst>
        </pc:spChg>
        <pc:spChg chg="add mod">
          <ac:chgData name="Coates, Isabelle" userId="e03ffb72-7b31-484c-a1a6-29ee864a0981" providerId="ADAL" clId="{7922AAD8-6380-4BFE-80F8-A80D3950A6DA}" dt="2021-03-24T13:53:36.125" v="269" actId="1076"/>
          <ac:spMkLst>
            <pc:docMk/>
            <pc:sldMk cId="545057956" sldId="348"/>
            <ac:spMk id="7" creationId="{95F6381A-1B0C-4A35-95CF-DD7188F2520A}"/>
          </ac:spMkLst>
        </pc:spChg>
        <pc:spChg chg="del">
          <ac:chgData name="Coates, Isabelle" userId="e03ffb72-7b31-484c-a1a6-29ee864a0981" providerId="ADAL" clId="{7922AAD8-6380-4BFE-80F8-A80D3950A6DA}" dt="2021-03-24T13:52:46.221" v="221" actId="478"/>
          <ac:spMkLst>
            <pc:docMk/>
            <pc:sldMk cId="545057956" sldId="348"/>
            <ac:spMk id="9" creationId="{98E1078F-3A4D-4292-990B-BCAFDE64CCAB}"/>
          </ac:spMkLst>
        </pc:spChg>
      </pc:sldChg>
      <pc:sldChg chg="addSp delSp modSp mod">
        <pc:chgData name="Coates, Isabelle" userId="e03ffb72-7b31-484c-a1a6-29ee864a0981" providerId="ADAL" clId="{7922AAD8-6380-4BFE-80F8-A80D3950A6DA}" dt="2021-03-24T13:53:59.542" v="273"/>
        <pc:sldMkLst>
          <pc:docMk/>
          <pc:sldMk cId="820036061" sldId="349"/>
        </pc:sldMkLst>
        <pc:picChg chg="del mod">
          <ac:chgData name="Coates, Isabelle" userId="e03ffb72-7b31-484c-a1a6-29ee864a0981" providerId="ADAL" clId="{7922AAD8-6380-4BFE-80F8-A80D3950A6DA}" dt="2021-03-24T13:53:58.939" v="272" actId="478"/>
          <ac:picMkLst>
            <pc:docMk/>
            <pc:sldMk cId="820036061" sldId="349"/>
            <ac:picMk id="6" creationId="{3DAD8A41-2E03-4C96-B3AD-3EBDB54A5883}"/>
          </ac:picMkLst>
        </pc:picChg>
        <pc:picChg chg="del">
          <ac:chgData name="Coates, Isabelle" userId="e03ffb72-7b31-484c-a1a6-29ee864a0981" providerId="ADAL" clId="{7922AAD8-6380-4BFE-80F8-A80D3950A6DA}" dt="2021-03-24T13:53:57.188" v="270" actId="478"/>
          <ac:picMkLst>
            <pc:docMk/>
            <pc:sldMk cId="820036061" sldId="349"/>
            <ac:picMk id="7" creationId="{8432AA49-37FA-46E7-8603-E77146367283}"/>
          </ac:picMkLst>
        </pc:picChg>
        <pc:picChg chg="add mod">
          <ac:chgData name="Coates, Isabelle" userId="e03ffb72-7b31-484c-a1a6-29ee864a0981" providerId="ADAL" clId="{7922AAD8-6380-4BFE-80F8-A80D3950A6DA}" dt="2021-03-24T13:53:59.542" v="273"/>
          <ac:picMkLst>
            <pc:docMk/>
            <pc:sldMk cId="820036061" sldId="349"/>
            <ac:picMk id="8" creationId="{88134DFD-41B9-4893-B742-36E2A7D27E8A}"/>
          </ac:picMkLst>
        </pc:picChg>
        <pc:picChg chg="add mod">
          <ac:chgData name="Coates, Isabelle" userId="e03ffb72-7b31-484c-a1a6-29ee864a0981" providerId="ADAL" clId="{7922AAD8-6380-4BFE-80F8-A80D3950A6DA}" dt="2021-03-24T13:53:59.542" v="273"/>
          <ac:picMkLst>
            <pc:docMk/>
            <pc:sldMk cId="820036061" sldId="349"/>
            <ac:picMk id="9" creationId="{306853FD-4118-4BBE-959A-AC54E4ACF80D}"/>
          </ac:picMkLst>
        </pc:picChg>
        <pc:picChg chg="add mod">
          <ac:chgData name="Coates, Isabelle" userId="e03ffb72-7b31-484c-a1a6-29ee864a0981" providerId="ADAL" clId="{7922AAD8-6380-4BFE-80F8-A80D3950A6DA}" dt="2021-03-24T13:53:59.542" v="273"/>
          <ac:picMkLst>
            <pc:docMk/>
            <pc:sldMk cId="820036061" sldId="349"/>
            <ac:picMk id="12" creationId="{586D95B2-2497-4823-B60C-4E0CDDAB4745}"/>
          </ac:picMkLst>
        </pc:picChg>
      </pc:sldChg>
      <pc:sldChg chg="add del setBg">
        <pc:chgData name="Coates, Isabelle" userId="e03ffb72-7b31-484c-a1a6-29ee864a0981" providerId="ADAL" clId="{7922AAD8-6380-4BFE-80F8-A80D3950A6DA}" dt="2021-03-24T13:48:44.871" v="167" actId="47"/>
        <pc:sldMkLst>
          <pc:docMk/>
          <pc:sldMk cId="1931334474" sldId="366"/>
        </pc:sldMkLst>
      </pc:sldChg>
      <pc:sldChg chg="add setBg">
        <pc:chgData name="Coates, Isabelle" userId="e03ffb72-7b31-484c-a1a6-29ee864a0981" providerId="ADAL" clId="{7922AAD8-6380-4BFE-80F8-A80D3950A6DA}" dt="2021-03-24T13:54:09.318" v="274"/>
        <pc:sldMkLst>
          <pc:docMk/>
          <pc:sldMk cId="1099097297" sldId="371"/>
        </pc:sldMkLst>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3-02T12:07:48.84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4 0,'-3'0,"2"0,4 0,4 0,3 0,1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3-02T12:09:27.974"/>
    </inkml:context>
    <inkml:brush xml:id="br0">
      <inkml:brushProperty name="width" value="0.3" units="cm"/>
      <inkml:brushProperty name="height" value="0.6" units="cm"/>
      <inkml:brushProperty name="color" value="#D9AEFF"/>
      <inkml:brushProperty name="tip" value="rectangle"/>
      <inkml:brushProperty name="rasterOp" value="maskPen"/>
      <inkml:brushProperty name="ignorePressure" value="1"/>
    </inkml:brush>
  </inkml:definitions>
  <inkml:trace contextRef="#ctx0" brushRef="#br0">1 0,'119'12,"-92"-12,1 1,-1 1,0 1,10 4,29 5,44 0,-60-6,-14-4,21-1,27 1,-47 4,14 0,263 3,38 1,136-4,-309-7,-169 1</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3-02T12:09:43.341"/>
    </inkml:context>
    <inkml:brush xml:id="br0">
      <inkml:brushProperty name="width" value="0.3" units="cm"/>
      <inkml:brushProperty name="height" value="0.6" units="cm"/>
      <inkml:brushProperty name="color" value="#A2D762"/>
      <inkml:brushProperty name="tip" value="rectangle"/>
      <inkml:brushProperty name="rasterOp" value="maskPen"/>
      <inkml:brushProperty name="ignorePressure" value="1"/>
    </inkml:brush>
  </inkml:definitions>
  <inkml:trace contextRef="#ctx0" brushRef="#br0">0 17,'25'0,"14"-1,-1 2,1 2,11 4,-6-2,-1-2,1-1,32-4,4 0,56 3,154-2,-192-7,-20 2,14 3,-60 2,0-1,5-3,-5 1,1 2,3 0,11 3,-34-1</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3-02T12:09:50.627"/>
    </inkml:context>
    <inkml:brush xml:id="br0">
      <inkml:brushProperty name="width" value="0.3" units="cm"/>
      <inkml:brushProperty name="height" value="0.6" units="cm"/>
      <inkml:brushProperty name="color" value="#A2D762"/>
      <inkml:brushProperty name="tip" value="rectangle"/>
      <inkml:brushProperty name="rasterOp" value="maskPen"/>
      <inkml:brushProperty name="ignorePressure" value="1"/>
    </inkml:brush>
  </inkml:definitions>
  <inkml:trace contextRef="#ctx0" brushRef="#br0">2271 49,'-366'0,"350"-1,-1 0,0-1,-1-2,0 1,0 0,-12 1,-65 3,42 1,-44-5,93 2,-1 0,1 0,-1 0,1-1,-1 0,1 0,-3-2,2 2,0 0,1-1,-1 2,0-1,0 0,-3 1,-35-3,0 2,0 2,1 2,-28 5,3-1,-26-2,82-5,1 0,-1-1,1 0,-1-1,0 0,0 1,-1 0,-6 0,-466 1,240 3,41-2,190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3-02T12:10:35.099"/>
    </inkml:context>
    <inkml:brush xml:id="br0">
      <inkml:brushProperty name="width" value="0.3" units="cm"/>
      <inkml:brushProperty name="height" value="0.6" units="cm"/>
      <inkml:brushProperty name="color" value="#A9D8FF"/>
      <inkml:brushProperty name="tip" value="rectangle"/>
      <inkml:brushProperty name="rasterOp" value="maskPen"/>
      <inkml:brushProperty name="ignorePressure" value="1"/>
    </inkml:brush>
  </inkml:definitions>
  <inkml:trace contextRef="#ctx0" brushRef="#br0">0 20,'2427'0,"-2424"0,19-2,-22 2,1 0,0 0,-1 0,1 0,0 0,-1-1,1 1,0 0,-1-1,1 1,-1 0,1-1,-1 1,1-1,-1 1,1 0,-1-1,1 0,-1 1,1-1,-1 1,0-1,1 1,-1-1,0 0,0 1,1-1,-1-6</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3-02T12:10:57.256"/>
    </inkml:context>
    <inkml:brush xml:id="br0">
      <inkml:brushProperty name="width" value="0.2" units="cm"/>
      <inkml:brushProperty name="height" value="0.4" units="cm"/>
      <inkml:brushProperty name="color" value="#A9D8FF"/>
      <inkml:brushProperty name="tip" value="rectangle"/>
      <inkml:brushProperty name="rasterOp" value="maskPen"/>
      <inkml:brushProperty name="ignorePressure" value="1"/>
    </inkml:brush>
  </inkml:definitions>
  <inkml:trace contextRef="#ctx0" brushRef="#br0">0 52,'1421'0,"-1414"1,0 0,1 0,-1 0,0 1,0 0,-1 1,8 2,-7-1,1-1,0-1,0 1,0-1,1-1,2 1,114 2,8-6,-5 0,387 2,-505-1,-1-1,0 0,1 0,-1-1,0 0,0 0,-1-1,1 0,4-3,21-10,-20 11,0 0,1 0,-1 2,1 0,0 1,0 0,0 1,1 1,12 0,-22 1</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3-02T12:11:08.520"/>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1 0,'15'1,"0"1,0 0,0 1,0 1,2 1,-1 0,0-1,1-1,0-1,1 0,291 0,-152-4,-71 1,-15-1,38 6,-51 3,-35-3,1-1,13 0,72-5,-21 1,11 3,-45 6,-37-5,0 0,0-2,1 0,1722 1,-832-4,-725 11,8-1,-163-8,19-1,1 3,0 1,3 3,-13-2,1-1,-1-2,4-1,-4-1,-1 2,0 1,13 4,-7-1,0-2,0-1,30-4,-1 0,1302 2,-1360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3-02T12:11:11.212"/>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1 0,'627'0,"-613"0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3-02T12:11:17.630"/>
    </inkml:context>
    <inkml:brush xml:id="br0">
      <inkml:brushProperty name="width" value="0.3" units="cm"/>
      <inkml:brushProperty name="height" value="0.6" units="cm"/>
      <inkml:brushProperty name="color" value="#FF2500"/>
      <inkml:brushProperty name="tip" value="rectangle"/>
      <inkml:brushProperty name="rasterOp" value="maskPen"/>
      <inkml:brushProperty name="ignorePressure" value="1"/>
    </inkml:brush>
  </inkml:definitions>
  <inkml:trace contextRef="#ctx0" brushRef="#br0">1 35,'596'0,"-570"-1,0-2,6-1,32-3,31-2,-48 3,42 2,405 4,-478 1,0 0,0 2,0-1,0 2,-1 0,1 1,-1 1,4 2,-9-3</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3-02T12:07:57.030"/>
    </inkml:context>
    <inkml:brush xml:id="br0">
      <inkml:brushProperty name="width" value="0.3" units="cm"/>
      <inkml:brushProperty name="height" value="0.6" units="cm"/>
      <inkml:brushProperty name="color" value="#00FDFF"/>
      <inkml:brushProperty name="tip" value="rectangle"/>
      <inkml:brushProperty name="rasterOp" value="maskPen"/>
      <inkml:brushProperty name="ignorePressure" value="1"/>
    </inkml:brush>
  </inkml:definitions>
  <inkml:trace contextRef="#ctx0" brushRef="#br0">1 3,'668'0,"-656"0,0 2,0-1,9 4,34 3,524-7,-286-2,-209-1,49-9,-47 6,83 5,-65 2,24-2,-116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3-02T12:08:00.350"/>
    </inkml:context>
    <inkml:brush xml:id="br0">
      <inkml:brushProperty name="width" value="0.3" units="cm"/>
      <inkml:brushProperty name="height" value="0.6" units="cm"/>
      <inkml:brushProperty name="color" value="#00FDFF"/>
      <inkml:brushProperty name="tip" value="rectangle"/>
      <inkml:brushProperty name="rasterOp" value="maskPen"/>
      <inkml:brushProperty name="ignorePressure" value="1"/>
    </inkml:brush>
  </inkml:definitions>
  <inkml:trace contextRef="#ctx0" brushRef="#br0">0 1,'930'0,"-917"0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3-02T12:08:10.41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17,'19'-1,"1"-1,14-3,-14 2,0 0,13 1,396 2,-381 2,19 5,37 1,-64-8,-20-1,0 1,-1 1,1 1,19 5,-14-3,1-1,-1-1,1-1,0-1,11-2,24 0,218 2,-278 0,0 0,-1 0,1 1,-1-1,0 0,1 0,-1 0,1 0,-1 0,1 0,-1 0,0 0,1 0,-1 0,1 0,-1 0,1 0,-1 0,0 0,1 0,-1-1,1 1,-1 0,0 0,1 0,-1-1,0 1,1 0,-1-1,0 1,1 0,-1 0,0-1,0 1,1-1,-1 1,0 0,0-1,0 1,1-1,-1 1,0 0,0-1,0 1,0-1,0 1,0 0,0-1,-2-6</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3-02T12:08:30.841"/>
    </inkml:context>
    <inkml:brush xml:id="br0">
      <inkml:brushProperty name="width" value="0.3" units="cm"/>
      <inkml:brushProperty name="height" value="0.6" units="cm"/>
      <inkml:brushProperty name="color" value="#FFACD5"/>
      <inkml:brushProperty name="tip" value="rectangle"/>
      <inkml:brushProperty name="rasterOp" value="maskPen"/>
      <inkml:brushProperty name="ignorePressure" value="1"/>
    </inkml:brush>
  </inkml:definitions>
  <inkml:trace contextRef="#ctx0" brushRef="#br0">1 18,'3567'0,"-3556"0,1-2,0 1,9-4,33-3,509 7,-272 2,32-1,-306 2,-1-1,0 2,0 0,3 2,34 6,-40-10,105 16,2-5,62-4,-156-7,0 1,8 2,34 3,442-4,-274-4,74 1,-289-2,0 0,0-1,19-5,-14 2,0 2,1 0,78 0,5 4,-4 0,0-5,105-5,-150 4,-11 1,13 1,900 3,-476 2,193-1,-662-1,0 0,0-2,1-1,-6 2,1-1,-1 2,0 0,1 0,-1 1,3 1,-17-1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3-02T12:08:36.270"/>
    </inkml:context>
    <inkml:brush xml:id="br0">
      <inkml:brushProperty name="width" value="0.3" units="cm"/>
      <inkml:brushProperty name="height" value="0.6" units="cm"/>
      <inkml:brushProperty name="color" value="#FFACD5"/>
      <inkml:brushProperty name="tip" value="rectangle"/>
      <inkml:brushProperty name="rasterOp" value="maskPen"/>
      <inkml:brushProperty name="ignorePressure" value="1"/>
    </inkml:brush>
  </inkml:definitions>
  <inkml:trace contextRef="#ctx0" brushRef="#br0">1 26,'900'0,"-881"1,0 0,13 4,33 3,50-9,-53-1,44 5,-51 4,-33-3,0-1,18-1,1276-3,-1292 0,0-1,0-2,15-4,-10 2,0 1,5 2,80 1,-68 2,0-1,35-7,-33 5,-37 3,0 0,0-1,0-1,8-1,-12 0,-4-1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3-02T12:08:54.398"/>
    </inkml:context>
    <inkml:brush xml:id="br0">
      <inkml:brushProperty name="width" value="0.3" units="cm"/>
      <inkml:brushProperty name="height" value="0.6" units="cm"/>
      <inkml:brushProperty name="color" value="#FF8517"/>
      <inkml:brushProperty name="tip" value="rectangle"/>
      <inkml:brushProperty name="rasterOp" value="maskPen"/>
      <inkml:brushProperty name="ignorePressure" value="1"/>
    </inkml:brush>
  </inkml:definitions>
  <inkml:trace contextRef="#ctx0" brushRef="#br0">0 13,'54'-1,"-13"0,32 4,-35 2,-25-2,0-1,1-1,3 0,134 11,-45-10,-23-1,31-5,-102 3,0-2,0 0,0 0,10-4,-11 2,0 2,0 0,1 0,-1 1,9-1,116 3,-61 1,-65-1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3-02T12:08:58.005"/>
    </inkml:context>
    <inkml:brush xml:id="br0">
      <inkml:brushProperty name="width" value="0.3" units="cm"/>
      <inkml:brushProperty name="height" value="0.6" units="cm"/>
      <inkml:brushProperty name="color" value="#FF8517"/>
      <inkml:brushProperty name="tip" value="rectangle"/>
      <inkml:brushProperty name="rasterOp" value="maskPen"/>
      <inkml:brushProperty name="ignorePressure" value="1"/>
    </inkml:brush>
  </inkml:definitions>
  <inkml:trace contextRef="#ctx0" brushRef="#br0">0 0,'12'1,"0"1,0 0,-1 1,1 0,-1 0,0 2,2 0,2 1,0-1,0 0,14 1,22 2,-8 0,0-3,41 0,1053-6,-591 2,-281-14,-198 15,-18-1,39-4,-78 2,-3-2</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3-02T12:09:19.974"/>
    </inkml:context>
    <inkml:brush xml:id="br0">
      <inkml:brushProperty name="width" value="0.2" units="cm"/>
      <inkml:brushProperty name="height" value="0.4" units="cm"/>
      <inkml:brushProperty name="color" value="#D9AEFF"/>
      <inkml:brushProperty name="tip" value="rectangle"/>
      <inkml:brushProperty name="rasterOp" value="maskPen"/>
      <inkml:brushProperty name="ignorePressure" value="1"/>
    </inkml:brush>
  </inkml:definitions>
  <inkml:trace contextRef="#ctx0" brushRef="#br0">1 3,'32'-1,"-19"0,0 1,1 0,-1 0,0 1,0 1,0 1,0 0,0 0,-1 1,3 1,-3 0,1 0,0-2,-1 1,1-2,1 0,6 0,40 8,-33-6,-1 0,1-2,0-1,-1-1,10-2,26 0,1617 2,-1646-1,0-2,18-5,-19 3,0 1,28 1,11 4,23 1,14-5,-50-2,0 0,15 3,-15 2,-47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35499A1-8BD5-4E87-86C5-9B5EB7A8C32A}" type="datetimeFigureOut">
              <a:rPr lang="en-GB" smtClean="0"/>
              <a:t>24/03/2021</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B2C285C-8395-45AC-A394-D3D3FF04791A}" type="slidenum">
              <a:rPr lang="en-GB" smtClean="0"/>
              <a:t>‹#›</a:t>
            </a:fld>
            <a:endParaRPr lang="en-GB"/>
          </a:p>
        </p:txBody>
      </p:sp>
    </p:spTree>
    <p:extLst>
      <p:ext uri="{BB962C8B-B14F-4D97-AF65-F5344CB8AC3E}">
        <p14:creationId xmlns:p14="http://schemas.microsoft.com/office/powerpoint/2010/main" val="13787939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B2C285C-8395-45AC-A394-D3D3FF04791A}" type="slidenum">
              <a:rPr lang="en-GB" smtClean="0"/>
              <a:t>1</a:t>
            </a:fld>
            <a:endParaRPr lang="en-GB"/>
          </a:p>
        </p:txBody>
      </p:sp>
    </p:spTree>
    <p:extLst>
      <p:ext uri="{BB962C8B-B14F-4D97-AF65-F5344CB8AC3E}">
        <p14:creationId xmlns:p14="http://schemas.microsoft.com/office/powerpoint/2010/main" val="14944489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B2C285C-8395-45AC-A394-D3D3FF04791A}"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377808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B2C285C-8395-45AC-A394-D3D3FF04791A}"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13</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559542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FB2C285C-8395-45AC-A394-D3D3FF04791A}" type="slidenum">
              <a:rPr lang="en-GB" smtClean="0"/>
              <a:t>14</a:t>
            </a:fld>
            <a:endParaRPr lang="en-GB"/>
          </a:p>
        </p:txBody>
      </p:sp>
    </p:spTree>
    <p:extLst>
      <p:ext uri="{BB962C8B-B14F-4D97-AF65-F5344CB8AC3E}">
        <p14:creationId xmlns:p14="http://schemas.microsoft.com/office/powerpoint/2010/main" val="18150644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B2C285C-8395-45AC-A394-D3D3FF04791A}" type="slidenum">
              <a:rPr lang="en-GB" smtClean="0"/>
              <a:t>15</a:t>
            </a:fld>
            <a:endParaRPr lang="en-GB"/>
          </a:p>
        </p:txBody>
      </p:sp>
    </p:spTree>
    <p:extLst>
      <p:ext uri="{BB962C8B-B14F-4D97-AF65-F5344CB8AC3E}">
        <p14:creationId xmlns:p14="http://schemas.microsoft.com/office/powerpoint/2010/main" val="27225582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B2C285C-8395-45AC-A394-D3D3FF04791A}" type="slidenum">
              <a:rPr lang="en-GB" smtClean="0"/>
              <a:t>16</a:t>
            </a:fld>
            <a:endParaRPr lang="en-GB"/>
          </a:p>
        </p:txBody>
      </p:sp>
    </p:spTree>
    <p:extLst>
      <p:ext uri="{BB962C8B-B14F-4D97-AF65-F5344CB8AC3E}">
        <p14:creationId xmlns:p14="http://schemas.microsoft.com/office/powerpoint/2010/main" val="29308496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FB2C285C-8395-45AC-A394-D3D3FF04791A}" type="slidenum">
              <a:rPr lang="en-GB" smtClean="0"/>
              <a:t>17</a:t>
            </a:fld>
            <a:endParaRPr lang="en-GB"/>
          </a:p>
        </p:txBody>
      </p:sp>
    </p:spTree>
    <p:extLst>
      <p:ext uri="{BB962C8B-B14F-4D97-AF65-F5344CB8AC3E}">
        <p14:creationId xmlns:p14="http://schemas.microsoft.com/office/powerpoint/2010/main" val="16386110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FB2C285C-8395-45AC-A394-D3D3FF04791A}" type="slidenum">
              <a:rPr lang="en-GB" smtClean="0"/>
              <a:t>18</a:t>
            </a:fld>
            <a:endParaRPr lang="en-GB"/>
          </a:p>
        </p:txBody>
      </p:sp>
    </p:spTree>
    <p:extLst>
      <p:ext uri="{BB962C8B-B14F-4D97-AF65-F5344CB8AC3E}">
        <p14:creationId xmlns:p14="http://schemas.microsoft.com/office/powerpoint/2010/main" val="33489500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FB2C285C-8395-45AC-A394-D3D3FF04791A}" type="slidenum">
              <a:rPr lang="en-GB" smtClean="0"/>
              <a:t>19</a:t>
            </a:fld>
            <a:endParaRPr lang="en-GB"/>
          </a:p>
        </p:txBody>
      </p:sp>
    </p:spTree>
    <p:extLst>
      <p:ext uri="{BB962C8B-B14F-4D97-AF65-F5344CB8AC3E}">
        <p14:creationId xmlns:p14="http://schemas.microsoft.com/office/powerpoint/2010/main" val="343422850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endParaRPr lang="en-GB" dirty="0"/>
          </a:p>
        </p:txBody>
      </p:sp>
      <p:sp>
        <p:nvSpPr>
          <p:cNvPr id="4" name="Slide Number Placeholder 3"/>
          <p:cNvSpPr>
            <a:spLocks noGrp="1"/>
          </p:cNvSpPr>
          <p:nvPr>
            <p:ph type="sldNum" sz="quarter" idx="5"/>
          </p:nvPr>
        </p:nvSpPr>
        <p:spPr/>
        <p:txBody>
          <a:bodyPr/>
          <a:lstStyle/>
          <a:p>
            <a:fld id="{FB2C285C-8395-45AC-A394-D3D3FF04791A}" type="slidenum">
              <a:rPr lang="en-GB" smtClean="0"/>
              <a:t>20</a:t>
            </a:fld>
            <a:endParaRPr lang="en-GB"/>
          </a:p>
        </p:txBody>
      </p:sp>
    </p:spTree>
    <p:extLst>
      <p:ext uri="{BB962C8B-B14F-4D97-AF65-F5344CB8AC3E}">
        <p14:creationId xmlns:p14="http://schemas.microsoft.com/office/powerpoint/2010/main" val="27816039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B2C285C-8395-45AC-A394-D3D3FF04791A}" type="slidenum">
              <a:rPr lang="en-GB" smtClean="0"/>
              <a:t>21</a:t>
            </a:fld>
            <a:endParaRPr lang="en-GB"/>
          </a:p>
        </p:txBody>
      </p:sp>
    </p:spTree>
    <p:extLst>
      <p:ext uri="{BB962C8B-B14F-4D97-AF65-F5344CB8AC3E}">
        <p14:creationId xmlns:p14="http://schemas.microsoft.com/office/powerpoint/2010/main" val="25236657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B2C285C-8395-45AC-A394-D3D3FF04791A}" type="slidenum">
              <a:rPr lang="en-GB" smtClean="0"/>
              <a:t>2</a:t>
            </a:fld>
            <a:endParaRPr lang="en-GB"/>
          </a:p>
        </p:txBody>
      </p:sp>
    </p:spTree>
    <p:extLst>
      <p:ext uri="{BB962C8B-B14F-4D97-AF65-F5344CB8AC3E}">
        <p14:creationId xmlns:p14="http://schemas.microsoft.com/office/powerpoint/2010/main" val="4948903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FB2C285C-8395-45AC-A394-D3D3FF04791A}" type="slidenum">
              <a:rPr lang="en-GB" smtClean="0"/>
              <a:t>22</a:t>
            </a:fld>
            <a:endParaRPr lang="en-GB"/>
          </a:p>
        </p:txBody>
      </p:sp>
    </p:spTree>
    <p:extLst>
      <p:ext uri="{BB962C8B-B14F-4D97-AF65-F5344CB8AC3E}">
        <p14:creationId xmlns:p14="http://schemas.microsoft.com/office/powerpoint/2010/main" val="29977104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B2C285C-8395-45AC-A394-D3D3FF04791A}" type="slidenum">
              <a:rPr lang="en-GB" smtClean="0"/>
              <a:t>23</a:t>
            </a:fld>
            <a:endParaRPr lang="en-GB"/>
          </a:p>
        </p:txBody>
      </p:sp>
    </p:spTree>
    <p:extLst>
      <p:ext uri="{BB962C8B-B14F-4D97-AF65-F5344CB8AC3E}">
        <p14:creationId xmlns:p14="http://schemas.microsoft.com/office/powerpoint/2010/main" val="382672117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FB2C285C-8395-45AC-A394-D3D3FF04791A}" type="slidenum">
              <a:rPr lang="en-GB" smtClean="0"/>
              <a:t>24</a:t>
            </a:fld>
            <a:endParaRPr lang="en-GB"/>
          </a:p>
        </p:txBody>
      </p:sp>
    </p:spTree>
    <p:extLst>
      <p:ext uri="{BB962C8B-B14F-4D97-AF65-F5344CB8AC3E}">
        <p14:creationId xmlns:p14="http://schemas.microsoft.com/office/powerpoint/2010/main" val="342266224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B2C285C-8395-45AC-A394-D3D3FF04791A}" type="slidenum">
              <a:rPr lang="en-GB" smtClean="0"/>
              <a:t>25</a:t>
            </a:fld>
            <a:endParaRPr lang="en-GB"/>
          </a:p>
        </p:txBody>
      </p:sp>
    </p:spTree>
    <p:extLst>
      <p:ext uri="{BB962C8B-B14F-4D97-AF65-F5344CB8AC3E}">
        <p14:creationId xmlns:p14="http://schemas.microsoft.com/office/powerpoint/2010/main" val="293382577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B2C285C-8395-45AC-A394-D3D3FF04791A}" type="slidenum">
              <a:rPr lang="en-GB" smtClean="0"/>
              <a:t>26</a:t>
            </a:fld>
            <a:endParaRPr lang="en-GB"/>
          </a:p>
        </p:txBody>
      </p:sp>
    </p:spTree>
    <p:extLst>
      <p:ext uri="{BB962C8B-B14F-4D97-AF65-F5344CB8AC3E}">
        <p14:creationId xmlns:p14="http://schemas.microsoft.com/office/powerpoint/2010/main" val="50287632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B2C285C-8395-45AC-A394-D3D3FF04791A}" type="slidenum">
              <a:rPr lang="en-GB" smtClean="0"/>
              <a:t>27</a:t>
            </a:fld>
            <a:endParaRPr lang="en-GB"/>
          </a:p>
        </p:txBody>
      </p:sp>
    </p:spTree>
    <p:extLst>
      <p:ext uri="{BB962C8B-B14F-4D97-AF65-F5344CB8AC3E}">
        <p14:creationId xmlns:p14="http://schemas.microsoft.com/office/powerpoint/2010/main" val="371883011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B2C285C-8395-45AC-A394-D3D3FF04791A}" type="slidenum">
              <a:rPr lang="en-GB" smtClean="0"/>
              <a:t>28</a:t>
            </a:fld>
            <a:endParaRPr lang="en-GB"/>
          </a:p>
        </p:txBody>
      </p:sp>
    </p:spTree>
    <p:extLst>
      <p:ext uri="{BB962C8B-B14F-4D97-AF65-F5344CB8AC3E}">
        <p14:creationId xmlns:p14="http://schemas.microsoft.com/office/powerpoint/2010/main" val="163826276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FB2C285C-8395-45AC-A394-D3D3FF04791A}" type="slidenum">
              <a:rPr lang="en-GB" smtClean="0"/>
              <a:t>30</a:t>
            </a:fld>
            <a:endParaRPr lang="en-GB"/>
          </a:p>
        </p:txBody>
      </p:sp>
    </p:spTree>
    <p:extLst>
      <p:ext uri="{BB962C8B-B14F-4D97-AF65-F5344CB8AC3E}">
        <p14:creationId xmlns:p14="http://schemas.microsoft.com/office/powerpoint/2010/main" val="339123924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B2C285C-8395-45AC-A394-D3D3FF04791A}" type="slidenum">
              <a:rPr lang="en-GB" smtClean="0"/>
              <a:t>31</a:t>
            </a:fld>
            <a:endParaRPr lang="en-GB"/>
          </a:p>
        </p:txBody>
      </p:sp>
    </p:spTree>
    <p:extLst>
      <p:ext uri="{BB962C8B-B14F-4D97-AF65-F5344CB8AC3E}">
        <p14:creationId xmlns:p14="http://schemas.microsoft.com/office/powerpoint/2010/main" val="396659426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B2C285C-8395-45AC-A394-D3D3FF04791A}" type="slidenum">
              <a:rPr lang="en-GB" smtClean="0"/>
              <a:t>32</a:t>
            </a:fld>
            <a:endParaRPr lang="en-GB"/>
          </a:p>
        </p:txBody>
      </p:sp>
    </p:spTree>
    <p:extLst>
      <p:ext uri="{BB962C8B-B14F-4D97-AF65-F5344CB8AC3E}">
        <p14:creationId xmlns:p14="http://schemas.microsoft.com/office/powerpoint/2010/main" val="4134548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endParaRPr lang="en-GB" dirty="0"/>
          </a:p>
        </p:txBody>
      </p:sp>
      <p:sp>
        <p:nvSpPr>
          <p:cNvPr id="4" name="Slide Number Placeholder 3"/>
          <p:cNvSpPr>
            <a:spLocks noGrp="1"/>
          </p:cNvSpPr>
          <p:nvPr>
            <p:ph type="sldNum" sz="quarter" idx="5"/>
          </p:nvPr>
        </p:nvSpPr>
        <p:spPr/>
        <p:txBody>
          <a:bodyPr/>
          <a:lstStyle/>
          <a:p>
            <a:fld id="{FB2C285C-8395-45AC-A394-D3D3FF04791A}" type="slidenum">
              <a:rPr lang="en-GB" smtClean="0"/>
              <a:t>3</a:t>
            </a:fld>
            <a:endParaRPr lang="en-GB"/>
          </a:p>
        </p:txBody>
      </p:sp>
    </p:spTree>
    <p:extLst>
      <p:ext uri="{BB962C8B-B14F-4D97-AF65-F5344CB8AC3E}">
        <p14:creationId xmlns:p14="http://schemas.microsoft.com/office/powerpoint/2010/main" val="37967628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FB2C285C-8395-45AC-A394-D3D3FF04791A}" type="slidenum">
              <a:rPr lang="en-GB" smtClean="0"/>
              <a:t>33</a:t>
            </a:fld>
            <a:endParaRPr lang="en-GB"/>
          </a:p>
        </p:txBody>
      </p:sp>
    </p:spTree>
    <p:extLst>
      <p:ext uri="{BB962C8B-B14F-4D97-AF65-F5344CB8AC3E}">
        <p14:creationId xmlns:p14="http://schemas.microsoft.com/office/powerpoint/2010/main" val="394423320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7732C3C-A191-48C2-A7E8-9C96AF841A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4221833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7732C3C-A191-48C2-A7E8-9C96AF841A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8801548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7732C3C-A191-48C2-A7E8-9C96AF841A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8935895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7732C3C-A191-48C2-A7E8-9C96AF841A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6933613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7732C3C-A191-48C2-A7E8-9C96AF841A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9438945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FB2C285C-8395-45AC-A394-D3D3FF04791A}" type="slidenum">
              <a:rPr lang="en-GB" smtClean="0"/>
              <a:t>39</a:t>
            </a:fld>
            <a:endParaRPr lang="en-GB"/>
          </a:p>
        </p:txBody>
      </p:sp>
    </p:spTree>
    <p:extLst>
      <p:ext uri="{BB962C8B-B14F-4D97-AF65-F5344CB8AC3E}">
        <p14:creationId xmlns:p14="http://schemas.microsoft.com/office/powerpoint/2010/main" val="4221451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FB2C285C-8395-45AC-A394-D3D3FF04791A}" type="slidenum">
              <a:rPr lang="en-GB" smtClean="0"/>
              <a:t>40</a:t>
            </a:fld>
            <a:endParaRPr lang="en-GB"/>
          </a:p>
        </p:txBody>
      </p:sp>
    </p:spTree>
    <p:extLst>
      <p:ext uri="{BB962C8B-B14F-4D97-AF65-F5344CB8AC3E}">
        <p14:creationId xmlns:p14="http://schemas.microsoft.com/office/powerpoint/2010/main" val="423925772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FB2C285C-8395-45AC-A394-D3D3FF04791A}" type="slidenum">
              <a:rPr lang="en-GB" smtClean="0"/>
              <a:t>41</a:t>
            </a:fld>
            <a:endParaRPr lang="en-GB"/>
          </a:p>
        </p:txBody>
      </p:sp>
    </p:spTree>
    <p:extLst>
      <p:ext uri="{BB962C8B-B14F-4D97-AF65-F5344CB8AC3E}">
        <p14:creationId xmlns:p14="http://schemas.microsoft.com/office/powerpoint/2010/main" val="249316649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endParaRPr lang="en-GB" dirty="0"/>
          </a:p>
        </p:txBody>
      </p:sp>
      <p:sp>
        <p:nvSpPr>
          <p:cNvPr id="4" name="Slide Number Placeholder 3"/>
          <p:cNvSpPr>
            <a:spLocks noGrp="1"/>
          </p:cNvSpPr>
          <p:nvPr>
            <p:ph type="sldNum" sz="quarter" idx="5"/>
          </p:nvPr>
        </p:nvSpPr>
        <p:spPr/>
        <p:txBody>
          <a:bodyPr/>
          <a:lstStyle/>
          <a:p>
            <a:fld id="{FB2C285C-8395-45AC-A394-D3D3FF04791A}" type="slidenum">
              <a:rPr lang="en-GB" smtClean="0"/>
              <a:t>42</a:t>
            </a:fld>
            <a:endParaRPr lang="en-GB"/>
          </a:p>
        </p:txBody>
      </p:sp>
    </p:spTree>
    <p:extLst>
      <p:ext uri="{BB962C8B-B14F-4D97-AF65-F5344CB8AC3E}">
        <p14:creationId xmlns:p14="http://schemas.microsoft.com/office/powerpoint/2010/main" val="14128589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B2C285C-8395-45AC-A394-D3D3FF04791A}" type="slidenum">
              <a:rPr lang="en-GB" smtClean="0"/>
              <a:t>4</a:t>
            </a:fld>
            <a:endParaRPr lang="en-GB"/>
          </a:p>
        </p:txBody>
      </p:sp>
    </p:spTree>
    <p:extLst>
      <p:ext uri="{BB962C8B-B14F-4D97-AF65-F5344CB8AC3E}">
        <p14:creationId xmlns:p14="http://schemas.microsoft.com/office/powerpoint/2010/main" val="130721135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B2C285C-8395-45AC-A394-D3D3FF04791A}" type="slidenum">
              <a:rPr lang="en-GB" smtClean="0"/>
              <a:t>43</a:t>
            </a:fld>
            <a:endParaRPr lang="en-GB"/>
          </a:p>
        </p:txBody>
      </p:sp>
    </p:spTree>
    <p:extLst>
      <p:ext uri="{BB962C8B-B14F-4D97-AF65-F5344CB8AC3E}">
        <p14:creationId xmlns:p14="http://schemas.microsoft.com/office/powerpoint/2010/main" val="42011250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FB2C285C-8395-45AC-A394-D3D3FF04791A}" type="slidenum">
              <a:rPr lang="en-GB" smtClean="0"/>
              <a:t>44</a:t>
            </a:fld>
            <a:endParaRPr lang="en-GB"/>
          </a:p>
        </p:txBody>
      </p:sp>
    </p:spTree>
    <p:extLst>
      <p:ext uri="{BB962C8B-B14F-4D97-AF65-F5344CB8AC3E}">
        <p14:creationId xmlns:p14="http://schemas.microsoft.com/office/powerpoint/2010/main" val="256622410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FB2C285C-8395-45AC-A394-D3D3FF04791A}" type="slidenum">
              <a:rPr lang="en-GB" smtClean="0"/>
              <a:t>45</a:t>
            </a:fld>
            <a:endParaRPr lang="en-GB"/>
          </a:p>
        </p:txBody>
      </p:sp>
    </p:spTree>
    <p:extLst>
      <p:ext uri="{BB962C8B-B14F-4D97-AF65-F5344CB8AC3E}">
        <p14:creationId xmlns:p14="http://schemas.microsoft.com/office/powerpoint/2010/main" val="117983338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FB2C285C-8395-45AC-A394-D3D3FF04791A}" type="slidenum">
              <a:rPr lang="en-GB" smtClean="0"/>
              <a:t>46</a:t>
            </a:fld>
            <a:endParaRPr lang="en-GB"/>
          </a:p>
        </p:txBody>
      </p:sp>
    </p:spTree>
    <p:extLst>
      <p:ext uri="{BB962C8B-B14F-4D97-AF65-F5344CB8AC3E}">
        <p14:creationId xmlns:p14="http://schemas.microsoft.com/office/powerpoint/2010/main" val="136434861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endParaRPr lang="en-GB" sz="1200" b="0" i="0" kern="1200" dirty="0">
              <a:solidFill>
                <a:schemeClr val="tx1"/>
              </a:solidFill>
              <a:effectLst/>
              <a:latin typeface="+mn-lt"/>
              <a:ea typeface="+mn-ea"/>
              <a:cs typeface="+mn-cs"/>
            </a:endParaRPr>
          </a:p>
          <a:p>
            <a:endParaRPr lang="en-GB" dirty="0"/>
          </a:p>
        </p:txBody>
      </p:sp>
      <p:sp>
        <p:nvSpPr>
          <p:cNvPr id="4" name="Slide Number Placeholder 3"/>
          <p:cNvSpPr>
            <a:spLocks noGrp="1"/>
          </p:cNvSpPr>
          <p:nvPr>
            <p:ph type="sldNum" sz="quarter" idx="5"/>
          </p:nvPr>
        </p:nvSpPr>
        <p:spPr/>
        <p:txBody>
          <a:bodyPr/>
          <a:lstStyle/>
          <a:p>
            <a:fld id="{FB2C285C-8395-45AC-A394-D3D3FF04791A}" type="slidenum">
              <a:rPr lang="en-GB" smtClean="0"/>
              <a:t>47</a:t>
            </a:fld>
            <a:endParaRPr lang="en-GB"/>
          </a:p>
        </p:txBody>
      </p:sp>
    </p:spTree>
    <p:extLst>
      <p:ext uri="{BB962C8B-B14F-4D97-AF65-F5344CB8AC3E}">
        <p14:creationId xmlns:p14="http://schemas.microsoft.com/office/powerpoint/2010/main" val="360050004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FB2C285C-8395-45AC-A394-D3D3FF04791A}" type="slidenum">
              <a:rPr lang="en-GB" smtClean="0"/>
              <a:t>48</a:t>
            </a:fld>
            <a:endParaRPr lang="en-GB"/>
          </a:p>
        </p:txBody>
      </p:sp>
    </p:spTree>
    <p:extLst>
      <p:ext uri="{BB962C8B-B14F-4D97-AF65-F5344CB8AC3E}">
        <p14:creationId xmlns:p14="http://schemas.microsoft.com/office/powerpoint/2010/main" val="220868940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FB2C285C-8395-45AC-A394-D3D3FF04791A}" type="slidenum">
              <a:rPr lang="en-GB" smtClean="0"/>
              <a:t>49</a:t>
            </a:fld>
            <a:endParaRPr lang="en-GB"/>
          </a:p>
        </p:txBody>
      </p:sp>
    </p:spTree>
    <p:extLst>
      <p:ext uri="{BB962C8B-B14F-4D97-AF65-F5344CB8AC3E}">
        <p14:creationId xmlns:p14="http://schemas.microsoft.com/office/powerpoint/2010/main" val="77371885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FB2C285C-8395-45AC-A394-D3D3FF04791A}" type="slidenum">
              <a:rPr lang="en-GB" smtClean="0"/>
              <a:t>50</a:t>
            </a:fld>
            <a:endParaRPr lang="en-GB"/>
          </a:p>
        </p:txBody>
      </p:sp>
    </p:spTree>
    <p:extLst>
      <p:ext uri="{BB962C8B-B14F-4D97-AF65-F5344CB8AC3E}">
        <p14:creationId xmlns:p14="http://schemas.microsoft.com/office/powerpoint/2010/main" val="15736032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FB2C285C-8395-45AC-A394-D3D3FF04791A}" type="slidenum">
              <a:rPr lang="en-GB" smtClean="0"/>
              <a:t>51</a:t>
            </a:fld>
            <a:endParaRPr lang="en-GB"/>
          </a:p>
        </p:txBody>
      </p:sp>
    </p:spTree>
    <p:extLst>
      <p:ext uri="{BB962C8B-B14F-4D97-AF65-F5344CB8AC3E}">
        <p14:creationId xmlns:p14="http://schemas.microsoft.com/office/powerpoint/2010/main" val="92605413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B2C285C-8395-45AC-A394-D3D3FF04791A}" type="slidenum">
              <a:rPr lang="en-GB" smtClean="0"/>
              <a:t>52</a:t>
            </a:fld>
            <a:endParaRPr lang="en-GB"/>
          </a:p>
        </p:txBody>
      </p:sp>
    </p:spTree>
    <p:extLst>
      <p:ext uri="{BB962C8B-B14F-4D97-AF65-F5344CB8AC3E}">
        <p14:creationId xmlns:p14="http://schemas.microsoft.com/office/powerpoint/2010/main" val="6251771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FB2C285C-8395-45AC-A394-D3D3FF04791A}" type="slidenum">
              <a:rPr lang="en-GB" smtClean="0"/>
              <a:t>5</a:t>
            </a:fld>
            <a:endParaRPr lang="en-GB"/>
          </a:p>
        </p:txBody>
      </p:sp>
    </p:spTree>
    <p:extLst>
      <p:ext uri="{BB962C8B-B14F-4D97-AF65-F5344CB8AC3E}">
        <p14:creationId xmlns:p14="http://schemas.microsoft.com/office/powerpoint/2010/main" val="115141274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B2C285C-8395-45AC-A394-D3D3FF04791A}" type="slidenum">
              <a:rPr lang="en-GB" smtClean="0"/>
              <a:t>53</a:t>
            </a:fld>
            <a:endParaRPr lang="en-GB"/>
          </a:p>
        </p:txBody>
      </p:sp>
    </p:spTree>
    <p:extLst>
      <p:ext uri="{BB962C8B-B14F-4D97-AF65-F5344CB8AC3E}">
        <p14:creationId xmlns:p14="http://schemas.microsoft.com/office/powerpoint/2010/main" val="170243455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B2C285C-8395-45AC-A394-D3D3FF04791A}" type="slidenum">
              <a:rPr lang="en-GB" smtClean="0"/>
              <a:t>54</a:t>
            </a:fld>
            <a:endParaRPr lang="en-GB"/>
          </a:p>
        </p:txBody>
      </p:sp>
    </p:spTree>
    <p:extLst>
      <p:ext uri="{BB962C8B-B14F-4D97-AF65-F5344CB8AC3E}">
        <p14:creationId xmlns:p14="http://schemas.microsoft.com/office/powerpoint/2010/main" val="103908884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B2C285C-8395-45AC-A394-D3D3FF04791A}" type="slidenum">
              <a:rPr lang="en-GB" smtClean="0"/>
              <a:t>55</a:t>
            </a:fld>
            <a:endParaRPr lang="en-GB"/>
          </a:p>
        </p:txBody>
      </p:sp>
    </p:spTree>
    <p:extLst>
      <p:ext uri="{BB962C8B-B14F-4D97-AF65-F5344CB8AC3E}">
        <p14:creationId xmlns:p14="http://schemas.microsoft.com/office/powerpoint/2010/main" val="217296413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B2C285C-8395-45AC-A394-D3D3FF04791A}" type="slidenum">
              <a:rPr lang="en-GB" smtClean="0"/>
              <a:t>56</a:t>
            </a:fld>
            <a:endParaRPr lang="en-GB"/>
          </a:p>
        </p:txBody>
      </p:sp>
    </p:spTree>
    <p:extLst>
      <p:ext uri="{BB962C8B-B14F-4D97-AF65-F5344CB8AC3E}">
        <p14:creationId xmlns:p14="http://schemas.microsoft.com/office/powerpoint/2010/main" val="130414164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FB2C285C-8395-45AC-A394-D3D3FF04791A}" type="slidenum">
              <a:rPr lang="en-GB" smtClean="0"/>
              <a:t>57</a:t>
            </a:fld>
            <a:endParaRPr lang="en-GB"/>
          </a:p>
        </p:txBody>
      </p:sp>
    </p:spTree>
    <p:extLst>
      <p:ext uri="{BB962C8B-B14F-4D97-AF65-F5344CB8AC3E}">
        <p14:creationId xmlns:p14="http://schemas.microsoft.com/office/powerpoint/2010/main" val="81677160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FB2C285C-8395-45AC-A394-D3D3FF04791A}" type="slidenum">
              <a:rPr lang="en-GB" smtClean="0"/>
              <a:t>58</a:t>
            </a:fld>
            <a:endParaRPr lang="en-GB"/>
          </a:p>
        </p:txBody>
      </p:sp>
    </p:spTree>
    <p:extLst>
      <p:ext uri="{BB962C8B-B14F-4D97-AF65-F5344CB8AC3E}">
        <p14:creationId xmlns:p14="http://schemas.microsoft.com/office/powerpoint/2010/main" val="390497647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FB2C285C-8395-45AC-A394-D3D3FF04791A}" type="slidenum">
              <a:rPr lang="en-GB" smtClean="0"/>
              <a:t>59</a:t>
            </a:fld>
            <a:endParaRPr lang="en-GB"/>
          </a:p>
        </p:txBody>
      </p:sp>
    </p:spTree>
    <p:extLst>
      <p:ext uri="{BB962C8B-B14F-4D97-AF65-F5344CB8AC3E}">
        <p14:creationId xmlns:p14="http://schemas.microsoft.com/office/powerpoint/2010/main" val="260918131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B2C285C-8395-45AC-A394-D3D3FF04791A}" type="slidenum">
              <a:rPr lang="en-GB" smtClean="0"/>
              <a:t>60</a:t>
            </a:fld>
            <a:endParaRPr lang="en-GB"/>
          </a:p>
        </p:txBody>
      </p:sp>
    </p:spTree>
    <p:extLst>
      <p:ext uri="{BB962C8B-B14F-4D97-AF65-F5344CB8AC3E}">
        <p14:creationId xmlns:p14="http://schemas.microsoft.com/office/powerpoint/2010/main" val="386682566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endParaRPr lang="en-GB" dirty="0"/>
          </a:p>
        </p:txBody>
      </p:sp>
      <p:sp>
        <p:nvSpPr>
          <p:cNvPr id="4" name="Slide Number Placeholder 3"/>
          <p:cNvSpPr>
            <a:spLocks noGrp="1"/>
          </p:cNvSpPr>
          <p:nvPr>
            <p:ph type="sldNum" sz="quarter" idx="5"/>
          </p:nvPr>
        </p:nvSpPr>
        <p:spPr/>
        <p:txBody>
          <a:bodyPr/>
          <a:lstStyle/>
          <a:p>
            <a:fld id="{FB2C285C-8395-45AC-A394-D3D3FF04791A}" type="slidenum">
              <a:rPr lang="en-GB" smtClean="0"/>
              <a:t>61</a:t>
            </a:fld>
            <a:endParaRPr lang="en-GB"/>
          </a:p>
        </p:txBody>
      </p:sp>
    </p:spTree>
    <p:extLst>
      <p:ext uri="{BB962C8B-B14F-4D97-AF65-F5344CB8AC3E}">
        <p14:creationId xmlns:p14="http://schemas.microsoft.com/office/powerpoint/2010/main" val="283788155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FB2C285C-8395-45AC-A394-D3D3FF04791A}" type="slidenum">
              <a:rPr lang="en-GB" smtClean="0"/>
              <a:t>62</a:t>
            </a:fld>
            <a:endParaRPr lang="en-GB"/>
          </a:p>
        </p:txBody>
      </p:sp>
    </p:spTree>
    <p:extLst>
      <p:ext uri="{BB962C8B-B14F-4D97-AF65-F5344CB8AC3E}">
        <p14:creationId xmlns:p14="http://schemas.microsoft.com/office/powerpoint/2010/main" val="15224611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GB" sz="1200" b="0" i="0" kern="1200" dirty="0">
                <a:solidFill>
                  <a:schemeClr val="tx1"/>
                </a:solidFill>
                <a:effectLst/>
                <a:latin typeface="+mn-lt"/>
                <a:ea typeface="+mn-ea"/>
                <a:cs typeface="+mn-cs"/>
              </a:rPr>
              <a:t>  </a:t>
            </a:r>
          </a:p>
          <a:p>
            <a:endParaRPr lang="en-GB"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7732C3C-A191-48C2-A7E8-9C96AF841A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6706388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B2C285C-8395-45AC-A394-D3D3FF04791A}" type="slidenum">
              <a:rPr lang="en-GB" smtClean="0"/>
              <a:t>63</a:t>
            </a:fld>
            <a:endParaRPr lang="en-GB"/>
          </a:p>
        </p:txBody>
      </p:sp>
    </p:spTree>
    <p:extLst>
      <p:ext uri="{BB962C8B-B14F-4D97-AF65-F5344CB8AC3E}">
        <p14:creationId xmlns:p14="http://schemas.microsoft.com/office/powerpoint/2010/main" val="3459683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B2C285C-8395-45AC-A394-D3D3FF04791A}" type="slidenum">
              <a:rPr lang="en-GB" smtClean="0"/>
              <a:t>64</a:t>
            </a:fld>
            <a:endParaRPr lang="en-GB"/>
          </a:p>
        </p:txBody>
      </p:sp>
    </p:spTree>
    <p:extLst>
      <p:ext uri="{BB962C8B-B14F-4D97-AF65-F5344CB8AC3E}">
        <p14:creationId xmlns:p14="http://schemas.microsoft.com/office/powerpoint/2010/main" val="220479474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FB2C285C-8395-45AC-A394-D3D3FF04791A}" type="slidenum">
              <a:rPr lang="en-GB" smtClean="0"/>
              <a:t>65</a:t>
            </a:fld>
            <a:endParaRPr lang="en-GB"/>
          </a:p>
        </p:txBody>
      </p:sp>
    </p:spTree>
    <p:extLst>
      <p:ext uri="{BB962C8B-B14F-4D97-AF65-F5344CB8AC3E}">
        <p14:creationId xmlns:p14="http://schemas.microsoft.com/office/powerpoint/2010/main" val="407131361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FB2C285C-8395-45AC-A394-D3D3FF04791A}" type="slidenum">
              <a:rPr lang="en-GB" smtClean="0"/>
              <a:t>66</a:t>
            </a:fld>
            <a:endParaRPr lang="en-GB"/>
          </a:p>
        </p:txBody>
      </p:sp>
    </p:spTree>
    <p:extLst>
      <p:ext uri="{BB962C8B-B14F-4D97-AF65-F5344CB8AC3E}">
        <p14:creationId xmlns:p14="http://schemas.microsoft.com/office/powerpoint/2010/main" val="36636018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FB2C285C-8395-45AC-A394-D3D3FF04791A}" type="slidenum">
              <a:rPr lang="en-GB" smtClean="0"/>
              <a:t>8</a:t>
            </a:fld>
            <a:endParaRPr lang="en-GB"/>
          </a:p>
        </p:txBody>
      </p:sp>
    </p:spTree>
    <p:extLst>
      <p:ext uri="{BB962C8B-B14F-4D97-AF65-F5344CB8AC3E}">
        <p14:creationId xmlns:p14="http://schemas.microsoft.com/office/powerpoint/2010/main" val="17080932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GB" sz="1200" b="0" i="0" kern="1200" dirty="0">
                <a:solidFill>
                  <a:schemeClr val="tx1"/>
                </a:solidFill>
                <a:effectLst/>
                <a:latin typeface="+mn-lt"/>
                <a:ea typeface="+mn-ea"/>
                <a:cs typeface="+mn-cs"/>
              </a:rPr>
              <a:t> </a:t>
            </a:r>
          </a:p>
          <a:p>
            <a:endParaRPr lang="en-GB" dirty="0"/>
          </a:p>
        </p:txBody>
      </p:sp>
      <p:sp>
        <p:nvSpPr>
          <p:cNvPr id="4" name="Slide Number Placeholder 3"/>
          <p:cNvSpPr>
            <a:spLocks noGrp="1"/>
          </p:cNvSpPr>
          <p:nvPr>
            <p:ph type="sldNum" sz="quarter" idx="5"/>
          </p:nvPr>
        </p:nvSpPr>
        <p:spPr/>
        <p:txBody>
          <a:bodyPr/>
          <a:lstStyle/>
          <a:p>
            <a:fld id="{FB2C285C-8395-45AC-A394-D3D3FF04791A}" type="slidenum">
              <a:rPr lang="en-GB" smtClean="0"/>
              <a:t>9</a:t>
            </a:fld>
            <a:endParaRPr lang="en-GB"/>
          </a:p>
        </p:txBody>
      </p:sp>
    </p:spTree>
    <p:extLst>
      <p:ext uri="{BB962C8B-B14F-4D97-AF65-F5344CB8AC3E}">
        <p14:creationId xmlns:p14="http://schemas.microsoft.com/office/powerpoint/2010/main" val="2315190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endParaRPr lang="en-GB" dirty="0"/>
          </a:p>
        </p:txBody>
      </p:sp>
      <p:sp>
        <p:nvSpPr>
          <p:cNvPr id="4" name="Slide Number Placeholder 3"/>
          <p:cNvSpPr>
            <a:spLocks noGrp="1"/>
          </p:cNvSpPr>
          <p:nvPr>
            <p:ph type="sldNum" sz="quarter" idx="5"/>
          </p:nvPr>
        </p:nvSpPr>
        <p:spPr/>
        <p:txBody>
          <a:bodyPr/>
          <a:lstStyle/>
          <a:p>
            <a:fld id="{FB2C285C-8395-45AC-A394-D3D3FF04791A}" type="slidenum">
              <a:rPr lang="en-GB" smtClean="0"/>
              <a:t>10</a:t>
            </a:fld>
            <a:endParaRPr lang="en-GB"/>
          </a:p>
        </p:txBody>
      </p:sp>
    </p:spTree>
    <p:extLst>
      <p:ext uri="{BB962C8B-B14F-4D97-AF65-F5344CB8AC3E}">
        <p14:creationId xmlns:p14="http://schemas.microsoft.com/office/powerpoint/2010/main" val="11374348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1" name="Freeform 6"/>
          <p:cNvSpPr/>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10001" y="1449147"/>
            <a:ext cx="10572000" cy="2971051"/>
          </a:xfrm>
        </p:spPr>
        <p:txBody>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810001" y="5280847"/>
            <a:ext cx="10572000" cy="434974"/>
          </a:xfrm>
        </p:spPr>
        <p:txBody>
          <a:bodyPr anchor="t"/>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D451ECC-8CB2-4F6B-96D8-F17C9B8106C6}" type="datetimeFigureOut">
              <a:rPr lang="en-GB" smtClean="0"/>
              <a:t>24/03/2021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5641F4CF-FC58-4888-8F51-C58D8929CCA3}" type="slidenum">
              <a:rPr lang="en-GB" smtClean="0"/>
              <a:t>‹#›</a:t>
            </a:fld>
            <a:endParaRPr lang="en-GB"/>
          </a:p>
        </p:txBody>
      </p:sp>
    </p:spTree>
    <p:extLst>
      <p:ext uri="{BB962C8B-B14F-4D97-AF65-F5344CB8AC3E}">
        <p14:creationId xmlns:p14="http://schemas.microsoft.com/office/powerpoint/2010/main" val="4751667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0000" y="4800600"/>
            <a:ext cx="10561418" cy="566738"/>
          </a:xfrm>
        </p:spPr>
        <p:txBody>
          <a:bodyPr anchor="b">
            <a:normAutofit/>
          </a:bodyPr>
          <a:lstStyle>
            <a:lvl1pPr algn="l">
              <a:defRPr sz="2400" b="0"/>
            </a:lvl1pPr>
          </a:lstStyle>
          <a:p>
            <a:r>
              <a:rPr lang="en-US"/>
              <a:t>Click to edit Master title style</a:t>
            </a:r>
            <a:endParaRPr lang="en-US" dirty="0"/>
          </a:p>
        </p:txBody>
      </p:sp>
      <p:sp>
        <p:nvSpPr>
          <p:cNvPr id="15" name="Picture Placeholder 14"/>
          <p:cNvSpPr>
            <a:spLocks noGrp="1" noChangeAspect="1"/>
          </p:cNvSpPr>
          <p:nvPr>
            <p:ph type="pic" sz="quarter" idx="13"/>
          </p:nvPr>
        </p:nvSpPr>
        <p:spPr bwMode="auto">
          <a:xfrm>
            <a:off x="0" y="0"/>
            <a:ext cx="12192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1600"/>
            </a:lvl1pPr>
          </a:lstStyle>
          <a:p>
            <a:r>
              <a:rPr lang="en-US"/>
              <a:t>Click icon to add picture</a:t>
            </a:r>
            <a:endParaRPr lang="en-US" dirty="0"/>
          </a:p>
        </p:txBody>
      </p:sp>
      <p:sp>
        <p:nvSpPr>
          <p:cNvPr id="4" name="Text Placeholder 3"/>
          <p:cNvSpPr>
            <a:spLocks noGrp="1"/>
          </p:cNvSpPr>
          <p:nvPr>
            <p:ph type="body" sz="half" idx="2"/>
          </p:nvPr>
        </p:nvSpPr>
        <p:spPr>
          <a:xfrm>
            <a:off x="810000" y="5367338"/>
            <a:ext cx="10561418"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D451ECC-8CB2-4F6B-96D8-F17C9B8106C6}" type="datetimeFigureOut">
              <a:rPr lang="en-GB" smtClean="0"/>
              <a:t>24/03/2021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5641F4CF-FC58-4888-8F51-C58D8929CCA3}" type="slidenum">
              <a:rPr lang="en-GB" smtClean="0"/>
              <a:t>‹#›</a:t>
            </a:fld>
            <a:endParaRPr lang="en-GB"/>
          </a:p>
        </p:txBody>
      </p:sp>
    </p:spTree>
    <p:extLst>
      <p:ext uri="{BB962C8B-B14F-4D97-AF65-F5344CB8AC3E}">
        <p14:creationId xmlns:p14="http://schemas.microsoft.com/office/powerpoint/2010/main" val="36893209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8" name="Freeform 6"/>
          <p:cNvSpPr>
            <a:spLocks noChangeAspect="1"/>
          </p:cNvSpPr>
          <p:nvPr/>
        </p:nvSpPr>
        <p:spPr bwMode="auto">
          <a:xfrm>
            <a:off x="631697" y="1081456"/>
            <a:ext cx="6332416"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50985" y="1238502"/>
            <a:ext cx="5893840" cy="2645912"/>
          </a:xfrm>
        </p:spPr>
        <p:txBody>
          <a:bodyPr anchor="b"/>
          <a:lstStyle>
            <a:lvl1pPr algn="l">
              <a:defRPr sz="4200" b="1" cap="none"/>
            </a:lvl1pPr>
          </a:lstStyle>
          <a:p>
            <a:r>
              <a:rPr lang="en-US"/>
              <a:t>Click to edit Master title style</a:t>
            </a:r>
            <a:endParaRPr lang="en-US" dirty="0"/>
          </a:p>
        </p:txBody>
      </p:sp>
      <p:sp>
        <p:nvSpPr>
          <p:cNvPr id="3" name="Text Placeholder 2"/>
          <p:cNvSpPr>
            <a:spLocks noGrp="1"/>
          </p:cNvSpPr>
          <p:nvPr>
            <p:ph type="body" idx="1"/>
          </p:nvPr>
        </p:nvSpPr>
        <p:spPr>
          <a:xfrm>
            <a:off x="853190" y="4443680"/>
            <a:ext cx="5891636" cy="713241"/>
          </a:xfrm>
        </p:spPr>
        <p:txBody>
          <a:bodyPr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9" name="Text Placeholder 5"/>
          <p:cNvSpPr>
            <a:spLocks noGrp="1"/>
          </p:cNvSpPr>
          <p:nvPr>
            <p:ph type="body" sz="quarter" idx="16"/>
          </p:nvPr>
        </p:nvSpPr>
        <p:spPr>
          <a:xfrm>
            <a:off x="7574642" y="1081456"/>
            <a:ext cx="3810001" cy="4075465"/>
          </a:xfrm>
        </p:spPr>
        <p:txBody>
          <a:bodyPr anchor="t"/>
          <a:lstStyle>
            <a:lvl1pPr marL="0" indent="0">
              <a:buFontTx/>
              <a:buNone/>
              <a:defRPr/>
            </a:lvl1pPr>
          </a:lstStyle>
          <a:p>
            <a:pPr lvl="0"/>
            <a:r>
              <a:rPr lang="en-US"/>
              <a:t>Click to edit Master text styles</a:t>
            </a:r>
          </a:p>
        </p:txBody>
      </p:sp>
      <p:sp>
        <p:nvSpPr>
          <p:cNvPr id="4" name="Date Placeholder 3"/>
          <p:cNvSpPr>
            <a:spLocks noGrp="1"/>
          </p:cNvSpPr>
          <p:nvPr>
            <p:ph type="dt" sz="half" idx="10"/>
          </p:nvPr>
        </p:nvSpPr>
        <p:spPr/>
        <p:txBody>
          <a:bodyPr/>
          <a:lstStyle/>
          <a:p>
            <a:fld id="{DD451ECC-8CB2-4F6B-96D8-F17C9B8106C6}" type="datetimeFigureOut">
              <a:rPr lang="en-GB" smtClean="0"/>
              <a:t>24/03/2021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5641F4CF-FC58-4888-8F51-C58D8929CCA3}" type="slidenum">
              <a:rPr lang="en-GB" smtClean="0"/>
              <a:t>‹#›</a:t>
            </a:fld>
            <a:endParaRPr lang="en-GB"/>
          </a:p>
        </p:txBody>
      </p:sp>
    </p:spTree>
    <p:extLst>
      <p:ext uri="{BB962C8B-B14F-4D97-AF65-F5344CB8AC3E}">
        <p14:creationId xmlns:p14="http://schemas.microsoft.com/office/powerpoint/2010/main" val="257776772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9" name="Freeform 6"/>
          <p:cNvSpPr>
            <a:spLocks noChangeAspect="1"/>
          </p:cNvSpPr>
          <p:nvPr/>
        </p:nvSpPr>
        <p:spPr bwMode="auto">
          <a:xfrm>
            <a:off x="1140884" y="2286585"/>
            <a:ext cx="4895115"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357089" y="2435957"/>
            <a:ext cx="4382521" cy="2007789"/>
          </a:xfrm>
        </p:spPr>
        <p:txBody>
          <a:bodyPr/>
          <a:lstStyle>
            <a:lvl1pPr>
              <a:defRPr sz="3200"/>
            </a:lvl1pPr>
          </a:lstStyle>
          <a:p>
            <a:r>
              <a:rPr lang="en-US"/>
              <a:t>Click to edit Master title style</a:t>
            </a:r>
            <a:endParaRPr lang="en-US" dirty="0"/>
          </a:p>
        </p:txBody>
      </p:sp>
      <p:sp>
        <p:nvSpPr>
          <p:cNvPr id="6" name="Text Placeholder 5"/>
          <p:cNvSpPr>
            <a:spLocks noGrp="1"/>
          </p:cNvSpPr>
          <p:nvPr>
            <p:ph type="body" sz="quarter" idx="16"/>
          </p:nvPr>
        </p:nvSpPr>
        <p:spPr>
          <a:xfrm>
            <a:off x="6156000" y="2286000"/>
            <a:ext cx="4880300" cy="2295525"/>
          </a:xfrm>
        </p:spPr>
        <p:txBody>
          <a:bodyPr anchor="t"/>
          <a:lstStyle>
            <a:lvl1pPr marL="0" indent="0">
              <a:buFontTx/>
              <a:buNone/>
              <a:defRPr/>
            </a:lvl1pPr>
          </a:lstStyle>
          <a:p>
            <a:pPr lvl="0"/>
            <a:r>
              <a:rPr lang="en-US"/>
              <a:t>Click to edit Master text styles</a:t>
            </a:r>
          </a:p>
        </p:txBody>
      </p:sp>
      <p:sp>
        <p:nvSpPr>
          <p:cNvPr id="2" name="Date Placeholder 1"/>
          <p:cNvSpPr>
            <a:spLocks noGrp="1"/>
          </p:cNvSpPr>
          <p:nvPr>
            <p:ph type="dt" sz="half" idx="10"/>
          </p:nvPr>
        </p:nvSpPr>
        <p:spPr/>
        <p:txBody>
          <a:bodyPr/>
          <a:lstStyle/>
          <a:p>
            <a:fld id="{DD451ECC-8CB2-4F6B-96D8-F17C9B8106C6}" type="datetimeFigureOut">
              <a:rPr lang="en-GB" smtClean="0"/>
              <a:t>24/03/2021</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5641F4CF-FC58-4888-8F51-C58D8929CCA3}" type="slidenum">
              <a:rPr lang="en-GB" smtClean="0"/>
              <a:t>‹#›</a:t>
            </a:fld>
            <a:endParaRPr lang="en-GB"/>
          </a:p>
        </p:txBody>
      </p:sp>
    </p:spTree>
    <p:extLst>
      <p:ext uri="{BB962C8B-B14F-4D97-AF65-F5344CB8AC3E}">
        <p14:creationId xmlns:p14="http://schemas.microsoft.com/office/powerpoint/2010/main" val="31078480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D451ECC-8CB2-4F6B-96D8-F17C9B8106C6}" type="datetimeFigureOut">
              <a:rPr lang="en-GB" smtClean="0"/>
              <a:t>24/03/2021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5641F4CF-FC58-4888-8F51-C58D8929CCA3}" type="slidenum">
              <a:rPr lang="en-GB" smtClean="0"/>
              <a:t>‹#›</a:t>
            </a:fld>
            <a:endParaRPr lang="en-GB"/>
          </a:p>
        </p:txBody>
      </p:sp>
    </p:spTree>
    <p:extLst>
      <p:ext uri="{BB962C8B-B14F-4D97-AF65-F5344CB8AC3E}">
        <p14:creationId xmlns:p14="http://schemas.microsoft.com/office/powerpoint/2010/main" val="328116861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2" name="Freeform 6"/>
          <p:cNvSpPr>
            <a:spLocks noChangeAspect="1"/>
          </p:cNvSpPr>
          <p:nvPr/>
        </p:nvSpPr>
        <p:spPr bwMode="auto">
          <a:xfrm>
            <a:off x="7669651" y="446089"/>
            <a:ext cx="4522349" cy="5414962"/>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183540" y="586171"/>
            <a:ext cx="2494791" cy="51347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10001" y="446089"/>
            <a:ext cx="6611540" cy="5414962"/>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D451ECC-8CB2-4F6B-96D8-F17C9B8106C6}" type="datetimeFigureOut">
              <a:rPr lang="en-GB" smtClean="0"/>
              <a:t>24/03/2021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5641F4CF-FC58-4888-8F51-C58D8929CCA3}" type="slidenum">
              <a:rPr lang="en-GB" smtClean="0"/>
              <a:t>‹#›</a:t>
            </a:fld>
            <a:endParaRPr lang="en-GB"/>
          </a:p>
        </p:txBody>
      </p:sp>
    </p:spTree>
    <p:extLst>
      <p:ext uri="{BB962C8B-B14F-4D97-AF65-F5344CB8AC3E}">
        <p14:creationId xmlns:p14="http://schemas.microsoft.com/office/powerpoint/2010/main" val="226495941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1" name="Freeform 6"/>
          <p:cNvSpPr/>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10001" y="1449147"/>
            <a:ext cx="10572000" cy="2971051"/>
          </a:xfrm>
        </p:spPr>
        <p:txBody>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810001" y="5280847"/>
            <a:ext cx="10572000" cy="434974"/>
          </a:xfrm>
        </p:spPr>
        <p:txBody>
          <a:bodyPr anchor="t"/>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1EE9517-8E69-4FF1-9294-E1E54A394BAE}" type="datetime1">
              <a:rPr lang="en-US" smtClean="0"/>
              <a:t>3/24/2021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74710791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1"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447188"/>
            <a:ext cx="10571998" cy="970450"/>
          </a:xfrm>
        </p:spPr>
        <p:txBody>
          <a:bodyPr/>
          <a:lstStyle/>
          <a:p>
            <a:r>
              <a:rPr lang="en-US"/>
              <a:t>Click to edit Master title style</a:t>
            </a:r>
            <a:endParaRPr lang="en-US" dirty="0"/>
          </a:p>
        </p:txBody>
      </p:sp>
      <p:sp>
        <p:nvSpPr>
          <p:cNvPr id="3" name="Content Placeholder 2"/>
          <p:cNvSpPr>
            <a:spLocks noGrp="1"/>
          </p:cNvSpPr>
          <p:nvPr>
            <p:ph idx="1"/>
          </p:nvPr>
        </p:nvSpPr>
        <p:spPr>
          <a:xfrm>
            <a:off x="818712" y="2222287"/>
            <a:ext cx="10554574" cy="36365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C1A8E48-174D-4FEB-9E49-805E25B6E4DE}" type="datetime1">
              <a:rPr lang="en-US" smtClean="0"/>
              <a:t>3/24/2021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93381592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 name="Freeform 7"/>
          <p:cNvSpPr/>
          <p:nvPr/>
        </p:nvSpPr>
        <p:spPr bwMode="auto">
          <a:xfrm>
            <a:off x="0" y="1"/>
            <a:ext cx="12192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2951396"/>
            <a:ext cx="10561418" cy="1468800"/>
          </a:xfrm>
        </p:spPr>
        <p:txBody>
          <a:bodyPr anchor="b"/>
          <a:lstStyle>
            <a:lvl1pPr algn="r">
              <a:defRPr sz="4800" b="1" cap="none"/>
            </a:lvl1pPr>
          </a:lstStyle>
          <a:p>
            <a:r>
              <a:rPr lang="en-US"/>
              <a:t>Click to edit Master title style</a:t>
            </a:r>
            <a:endParaRPr lang="en-US" dirty="0"/>
          </a:p>
        </p:txBody>
      </p:sp>
      <p:sp>
        <p:nvSpPr>
          <p:cNvPr id="3" name="Text Placeholder 2"/>
          <p:cNvSpPr>
            <a:spLocks noGrp="1"/>
          </p:cNvSpPr>
          <p:nvPr>
            <p:ph type="body" idx="1"/>
          </p:nvPr>
        </p:nvSpPr>
        <p:spPr>
          <a:xfrm>
            <a:off x="810000" y="5281201"/>
            <a:ext cx="10561418" cy="433955"/>
          </a:xfrm>
        </p:spPr>
        <p:txBody>
          <a:bodyPr anchor="t">
            <a:no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F78E718-7869-4C6F-963F-37646651C408}" type="datetime1">
              <a:rPr lang="en-US" smtClean="0"/>
              <a:t>3/24/2021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97231636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18712" y="2222287"/>
            <a:ext cx="5185873" cy="363876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7415" y="2222287"/>
            <a:ext cx="5194583" cy="363876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BAC8F81-CFCC-4380-95A1-3EA40326D83F}" type="datetime1">
              <a:rPr lang="en-US" smtClean="0"/>
              <a:t>3/24/2021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53829576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814728" y="2174875"/>
            <a:ext cx="5189857"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14729" y="2751138"/>
            <a:ext cx="5189856" cy="3109913"/>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7415" y="2174875"/>
            <a:ext cx="5194583"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7415" y="2751138"/>
            <a:ext cx="5194583" cy="3109913"/>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4F3D059-B916-4F7C-A4ED-4054F320AB5E}" type="datetime1">
              <a:rPr lang="en-US" smtClean="0"/>
              <a:t>3/24/2021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6909605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1"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447188"/>
            <a:ext cx="10571998" cy="970450"/>
          </a:xfrm>
        </p:spPr>
        <p:txBody>
          <a:bodyPr/>
          <a:lstStyle/>
          <a:p>
            <a:r>
              <a:rPr lang="en-US"/>
              <a:t>Click to edit Master title style</a:t>
            </a:r>
            <a:endParaRPr lang="en-US" dirty="0"/>
          </a:p>
        </p:txBody>
      </p:sp>
      <p:sp>
        <p:nvSpPr>
          <p:cNvPr id="3" name="Content Placeholder 2"/>
          <p:cNvSpPr>
            <a:spLocks noGrp="1"/>
          </p:cNvSpPr>
          <p:nvPr>
            <p:ph idx="1"/>
          </p:nvPr>
        </p:nvSpPr>
        <p:spPr>
          <a:xfrm>
            <a:off x="818712" y="2222287"/>
            <a:ext cx="10554574" cy="36365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D451ECC-8CB2-4F6B-96D8-F17C9B8106C6}" type="datetimeFigureOut">
              <a:rPr lang="en-GB" smtClean="0"/>
              <a:t>24/03/2021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5641F4CF-FC58-4888-8F51-C58D8929CCA3}" type="slidenum">
              <a:rPr lang="en-GB" smtClean="0"/>
              <a:t>‹#›</a:t>
            </a:fld>
            <a:endParaRPr lang="en-GB"/>
          </a:p>
        </p:txBody>
      </p:sp>
    </p:spTree>
    <p:extLst>
      <p:ext uri="{BB962C8B-B14F-4D97-AF65-F5344CB8AC3E}">
        <p14:creationId xmlns:p14="http://schemas.microsoft.com/office/powerpoint/2010/main" val="322573686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7DC09DA-8BB6-47A9-8041-F86B534ABC44}" type="datetime1">
              <a:rPr lang="en-US" smtClean="0"/>
              <a:t>3/24/2021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412416295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AAED52A-4DB9-477E-8FA6-EFA1723225C0}" type="datetime1">
              <a:rPr lang="en-US" smtClean="0"/>
              <a:t>3/24/2021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00530748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2" name="Freeform 6"/>
          <p:cNvSpPr>
            <a:spLocks noChangeAspect="1"/>
          </p:cNvSpPr>
          <p:nvPr/>
        </p:nvSpPr>
        <p:spPr bwMode="auto">
          <a:xfrm>
            <a:off x="1073151" y="446087"/>
            <a:ext cx="3547533" cy="1814651"/>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073151" y="446088"/>
            <a:ext cx="3547533" cy="1618396"/>
          </a:xfrm>
        </p:spPr>
        <p:txBody>
          <a:bodyPr anchor="b"/>
          <a:lstStyle>
            <a:lvl1pPr algn="l">
              <a:defRPr sz="2000" b="1"/>
            </a:lvl1pPr>
          </a:lstStyle>
          <a:p>
            <a:r>
              <a:rPr lang="en-US"/>
              <a:t>Click to edit Master title style</a:t>
            </a:r>
            <a:endParaRPr lang="en-US" dirty="0"/>
          </a:p>
        </p:txBody>
      </p:sp>
      <p:sp>
        <p:nvSpPr>
          <p:cNvPr id="3" name="Content Placeholder 2"/>
          <p:cNvSpPr>
            <a:spLocks noGrp="1"/>
          </p:cNvSpPr>
          <p:nvPr>
            <p:ph idx="1"/>
          </p:nvPr>
        </p:nvSpPr>
        <p:spPr>
          <a:xfrm>
            <a:off x="4855633" y="446088"/>
            <a:ext cx="6252633" cy="541496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73151" y="2260738"/>
            <a:ext cx="3547533" cy="36003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6395BC2-041D-4BFD-90E5-0281AA95C4F8}" type="datetime1">
              <a:rPr lang="en-US" smtClean="0"/>
              <a:t>3/24/2021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82511047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4728" y="727522"/>
            <a:ext cx="4852988" cy="1617163"/>
          </a:xfrm>
        </p:spPr>
        <p:txBody>
          <a:bodyPr anchor="b">
            <a:normAutofit/>
          </a:bodyPr>
          <a:lstStyle>
            <a:lvl1pPr algn="l">
              <a:defRPr sz="2400" b="0"/>
            </a:lvl1pPr>
          </a:lstStyle>
          <a:p>
            <a:r>
              <a:rPr lang="en-US"/>
              <a:t>Click to edit Master title style</a:t>
            </a:r>
            <a:endParaRPr lang="en-US" dirty="0"/>
          </a:p>
        </p:txBody>
      </p:sp>
      <p:sp>
        <p:nvSpPr>
          <p:cNvPr id="9" name="Picture Placeholder 11"/>
          <p:cNvSpPr>
            <a:spLocks noGrp="1" noChangeAspect="1"/>
          </p:cNvSpPr>
          <p:nvPr>
            <p:ph type="pic" sz="quarter" idx="13"/>
          </p:nvPr>
        </p:nvSpPr>
        <p:spPr bwMode="auto">
          <a:xfrm>
            <a:off x="6098117" y="0"/>
            <a:ext cx="6093883" cy="68580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headEnd/>
            <a:tailEnd/>
          </a:ln>
          <a:effectLst/>
        </p:spPr>
        <p:txBody>
          <a:bodyPr wrap="square" numCol="1" anchor="t" anchorCtr="0" compatLnSpc="1">
            <a:prstTxWarp prst="textNoShape">
              <a:avLst/>
            </a:prstTxWarp>
            <a:normAutofit/>
          </a:bodyPr>
          <a:lstStyle>
            <a:lvl1pPr algn="ctr">
              <a:buFontTx/>
              <a:buNone/>
              <a:defRPr sz="1400"/>
            </a:lvl1pPr>
          </a:lstStyle>
          <a:p>
            <a:r>
              <a:rPr lang="en-US"/>
              <a:t>Click icon to add picture</a:t>
            </a:r>
            <a:endParaRPr lang="en-US" dirty="0"/>
          </a:p>
        </p:txBody>
      </p:sp>
      <p:sp>
        <p:nvSpPr>
          <p:cNvPr id="4" name="Text Placeholder 3"/>
          <p:cNvSpPr>
            <a:spLocks noGrp="1"/>
          </p:cNvSpPr>
          <p:nvPr>
            <p:ph type="body" sz="half" idx="2"/>
          </p:nvPr>
        </p:nvSpPr>
        <p:spPr>
          <a:xfrm>
            <a:off x="814728" y="2344684"/>
            <a:ext cx="4852988" cy="3516365"/>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3885810" y="6041362"/>
            <a:ext cx="976879" cy="365125"/>
          </a:xfrm>
        </p:spPr>
        <p:txBody>
          <a:bodyPr/>
          <a:lstStyle/>
          <a:p>
            <a:fld id="{99882C83-E2E7-4E14-8989-44350B9DDE3D}" type="datetime1">
              <a:rPr lang="en-US" smtClean="0"/>
              <a:t>3/24/2021</a:t>
            </a:fld>
            <a:endParaRPr lang="en-US" dirty="0"/>
          </a:p>
        </p:txBody>
      </p:sp>
      <p:sp>
        <p:nvSpPr>
          <p:cNvPr id="6" name="Footer Placeholder 5"/>
          <p:cNvSpPr>
            <a:spLocks noGrp="1"/>
          </p:cNvSpPr>
          <p:nvPr>
            <p:ph type="ftr" sz="quarter" idx="11"/>
          </p:nvPr>
        </p:nvSpPr>
        <p:spPr>
          <a:xfrm>
            <a:off x="590396" y="6041362"/>
            <a:ext cx="3295413" cy="365125"/>
          </a:xfrm>
        </p:spPr>
        <p:txBody>
          <a:bodyPr/>
          <a:lstStyle/>
          <a:p>
            <a:endParaRPr lang="en-US" dirty="0"/>
          </a:p>
        </p:txBody>
      </p:sp>
      <p:sp>
        <p:nvSpPr>
          <p:cNvPr id="7" name="Slide Number Placeholder 6"/>
          <p:cNvSpPr>
            <a:spLocks noGrp="1"/>
          </p:cNvSpPr>
          <p:nvPr>
            <p:ph type="sldNum" sz="quarter" idx="12"/>
          </p:nvPr>
        </p:nvSpPr>
        <p:spPr>
          <a:xfrm>
            <a:off x="4862689" y="5915888"/>
            <a:ext cx="1062155" cy="490599"/>
          </a:xfrm>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13645380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0000" y="4800600"/>
            <a:ext cx="10561418" cy="566738"/>
          </a:xfrm>
        </p:spPr>
        <p:txBody>
          <a:bodyPr anchor="b">
            <a:normAutofit/>
          </a:bodyPr>
          <a:lstStyle>
            <a:lvl1pPr algn="l">
              <a:defRPr sz="2400" b="0"/>
            </a:lvl1pPr>
          </a:lstStyle>
          <a:p>
            <a:r>
              <a:rPr lang="en-US"/>
              <a:t>Click to edit Master title style</a:t>
            </a:r>
            <a:endParaRPr lang="en-US" dirty="0"/>
          </a:p>
        </p:txBody>
      </p:sp>
      <p:sp>
        <p:nvSpPr>
          <p:cNvPr id="15" name="Picture Placeholder 14"/>
          <p:cNvSpPr>
            <a:spLocks noGrp="1" noChangeAspect="1"/>
          </p:cNvSpPr>
          <p:nvPr>
            <p:ph type="pic" sz="quarter" idx="13"/>
          </p:nvPr>
        </p:nvSpPr>
        <p:spPr bwMode="auto">
          <a:xfrm>
            <a:off x="0" y="0"/>
            <a:ext cx="12192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1600"/>
            </a:lvl1pPr>
          </a:lstStyle>
          <a:p>
            <a:r>
              <a:rPr lang="en-US"/>
              <a:t>Click icon to add picture</a:t>
            </a:r>
            <a:endParaRPr lang="en-US" dirty="0"/>
          </a:p>
        </p:txBody>
      </p:sp>
      <p:sp>
        <p:nvSpPr>
          <p:cNvPr id="4" name="Text Placeholder 3"/>
          <p:cNvSpPr>
            <a:spLocks noGrp="1"/>
          </p:cNvSpPr>
          <p:nvPr>
            <p:ph type="body" sz="half" idx="2"/>
          </p:nvPr>
        </p:nvSpPr>
        <p:spPr>
          <a:xfrm>
            <a:off x="810000" y="5367338"/>
            <a:ext cx="10561418"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02DEFFE-95A2-43FF-99D5-6E7D22FB0B88}" type="datetime1">
              <a:rPr lang="en-US" smtClean="0"/>
              <a:t>3/24/2021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90964252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8" name="Freeform 6"/>
          <p:cNvSpPr>
            <a:spLocks noChangeAspect="1"/>
          </p:cNvSpPr>
          <p:nvPr/>
        </p:nvSpPr>
        <p:spPr bwMode="auto">
          <a:xfrm>
            <a:off x="631697" y="1081456"/>
            <a:ext cx="6332416"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50985" y="1238502"/>
            <a:ext cx="5893840" cy="2645912"/>
          </a:xfrm>
        </p:spPr>
        <p:txBody>
          <a:bodyPr anchor="b"/>
          <a:lstStyle>
            <a:lvl1pPr algn="l">
              <a:defRPr sz="4200" b="1" cap="none"/>
            </a:lvl1pPr>
          </a:lstStyle>
          <a:p>
            <a:r>
              <a:rPr lang="en-US"/>
              <a:t>Click to edit Master title style</a:t>
            </a:r>
            <a:endParaRPr lang="en-US" dirty="0"/>
          </a:p>
        </p:txBody>
      </p:sp>
      <p:sp>
        <p:nvSpPr>
          <p:cNvPr id="3" name="Text Placeholder 2"/>
          <p:cNvSpPr>
            <a:spLocks noGrp="1"/>
          </p:cNvSpPr>
          <p:nvPr>
            <p:ph type="body" idx="1"/>
          </p:nvPr>
        </p:nvSpPr>
        <p:spPr>
          <a:xfrm>
            <a:off x="853190" y="4443680"/>
            <a:ext cx="5891636" cy="713241"/>
          </a:xfrm>
        </p:spPr>
        <p:txBody>
          <a:bodyPr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9" name="Text Placeholder 5"/>
          <p:cNvSpPr>
            <a:spLocks noGrp="1"/>
          </p:cNvSpPr>
          <p:nvPr>
            <p:ph type="body" sz="quarter" idx="16"/>
          </p:nvPr>
        </p:nvSpPr>
        <p:spPr>
          <a:xfrm>
            <a:off x="7574642" y="1081456"/>
            <a:ext cx="3810001" cy="4075465"/>
          </a:xfrm>
        </p:spPr>
        <p:txBody>
          <a:bodyPr anchor="t"/>
          <a:lstStyle>
            <a:lvl1pPr marL="0" indent="0">
              <a:buFontTx/>
              <a:buNone/>
              <a:defRPr/>
            </a:lvl1pPr>
          </a:lstStyle>
          <a:p>
            <a:pPr lvl="0"/>
            <a:r>
              <a:rPr lang="en-US"/>
              <a:t>Click to edit Master text styles</a:t>
            </a:r>
          </a:p>
        </p:txBody>
      </p:sp>
      <p:sp>
        <p:nvSpPr>
          <p:cNvPr id="4" name="Date Placeholder 3"/>
          <p:cNvSpPr>
            <a:spLocks noGrp="1"/>
          </p:cNvSpPr>
          <p:nvPr>
            <p:ph type="dt" sz="half" idx="10"/>
          </p:nvPr>
        </p:nvSpPr>
        <p:spPr/>
        <p:txBody>
          <a:bodyPr/>
          <a:lstStyle/>
          <a:p>
            <a:fld id="{B028F6ED-3CC4-4AFC-845E-EA395F55A80F}" type="datetime1">
              <a:rPr lang="en-US" smtClean="0"/>
              <a:t>3/24/2021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51254646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9" name="Freeform 6"/>
          <p:cNvSpPr>
            <a:spLocks noChangeAspect="1"/>
          </p:cNvSpPr>
          <p:nvPr/>
        </p:nvSpPr>
        <p:spPr bwMode="auto">
          <a:xfrm>
            <a:off x="1140884" y="2286585"/>
            <a:ext cx="4895115"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357089" y="2435957"/>
            <a:ext cx="4382521" cy="2007789"/>
          </a:xfrm>
        </p:spPr>
        <p:txBody>
          <a:bodyPr/>
          <a:lstStyle>
            <a:lvl1pPr>
              <a:defRPr sz="3200"/>
            </a:lvl1pPr>
          </a:lstStyle>
          <a:p>
            <a:r>
              <a:rPr lang="en-US"/>
              <a:t>Click to edit Master title style</a:t>
            </a:r>
            <a:endParaRPr lang="en-US" dirty="0"/>
          </a:p>
        </p:txBody>
      </p:sp>
      <p:sp>
        <p:nvSpPr>
          <p:cNvPr id="6" name="Text Placeholder 5"/>
          <p:cNvSpPr>
            <a:spLocks noGrp="1"/>
          </p:cNvSpPr>
          <p:nvPr>
            <p:ph type="body" sz="quarter" idx="16"/>
          </p:nvPr>
        </p:nvSpPr>
        <p:spPr>
          <a:xfrm>
            <a:off x="6156000" y="2286000"/>
            <a:ext cx="4880300" cy="2295525"/>
          </a:xfrm>
        </p:spPr>
        <p:txBody>
          <a:bodyPr anchor="t"/>
          <a:lstStyle>
            <a:lvl1pPr marL="0" indent="0">
              <a:buFontTx/>
              <a:buNone/>
              <a:defRPr/>
            </a:lvl1pPr>
          </a:lstStyle>
          <a:p>
            <a:pPr lvl="0"/>
            <a:r>
              <a:rPr lang="en-US"/>
              <a:t>Click to edit Master text styles</a:t>
            </a:r>
          </a:p>
        </p:txBody>
      </p:sp>
      <p:sp>
        <p:nvSpPr>
          <p:cNvPr id="2" name="Date Placeholder 1"/>
          <p:cNvSpPr>
            <a:spLocks noGrp="1"/>
          </p:cNvSpPr>
          <p:nvPr>
            <p:ph type="dt" sz="half" idx="10"/>
          </p:nvPr>
        </p:nvSpPr>
        <p:spPr/>
        <p:txBody>
          <a:bodyPr/>
          <a:lstStyle/>
          <a:p>
            <a:fld id="{2E898A29-D8FB-46E0-94ED-76B45654629F}" type="datetime1">
              <a:rPr lang="en-US" smtClean="0"/>
              <a:t>3/24/2021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413541250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A8BF942-E3E4-447D-BFAE-5B5B25F76F4C}" type="datetime1">
              <a:rPr lang="en-US" smtClean="0"/>
              <a:t>3/24/2021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67607290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2" name="Freeform 6"/>
          <p:cNvSpPr>
            <a:spLocks noChangeAspect="1"/>
          </p:cNvSpPr>
          <p:nvPr/>
        </p:nvSpPr>
        <p:spPr bwMode="auto">
          <a:xfrm>
            <a:off x="7669651" y="446089"/>
            <a:ext cx="4522349" cy="5414962"/>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183540" y="586171"/>
            <a:ext cx="2494791" cy="51347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10001" y="446089"/>
            <a:ext cx="6611540" cy="5414962"/>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B54C4CE-C594-4506-B364-99EFEEFBB023}" type="datetime1">
              <a:rPr lang="en-US" smtClean="0"/>
              <a:t>3/24/2021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6188748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 name="Freeform 7"/>
          <p:cNvSpPr/>
          <p:nvPr/>
        </p:nvSpPr>
        <p:spPr bwMode="auto">
          <a:xfrm>
            <a:off x="0" y="1"/>
            <a:ext cx="12192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2951396"/>
            <a:ext cx="10561418" cy="1468800"/>
          </a:xfrm>
        </p:spPr>
        <p:txBody>
          <a:bodyPr anchor="b"/>
          <a:lstStyle>
            <a:lvl1pPr algn="r">
              <a:defRPr sz="4800" b="1" cap="none"/>
            </a:lvl1pPr>
          </a:lstStyle>
          <a:p>
            <a:r>
              <a:rPr lang="en-US"/>
              <a:t>Click to edit Master title style</a:t>
            </a:r>
            <a:endParaRPr lang="en-US" dirty="0"/>
          </a:p>
        </p:txBody>
      </p:sp>
      <p:sp>
        <p:nvSpPr>
          <p:cNvPr id="3" name="Text Placeholder 2"/>
          <p:cNvSpPr>
            <a:spLocks noGrp="1"/>
          </p:cNvSpPr>
          <p:nvPr>
            <p:ph type="body" idx="1"/>
          </p:nvPr>
        </p:nvSpPr>
        <p:spPr>
          <a:xfrm>
            <a:off x="810000" y="5281201"/>
            <a:ext cx="10561418" cy="433955"/>
          </a:xfrm>
        </p:spPr>
        <p:txBody>
          <a:bodyPr anchor="t">
            <a:no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D451ECC-8CB2-4F6B-96D8-F17C9B8106C6}" type="datetimeFigureOut">
              <a:rPr lang="en-GB" smtClean="0"/>
              <a:t>24/03/2021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5641F4CF-FC58-4888-8F51-C58D8929CCA3}" type="slidenum">
              <a:rPr lang="en-GB" smtClean="0"/>
              <a:t>‹#›</a:t>
            </a:fld>
            <a:endParaRPr lang="en-GB"/>
          </a:p>
        </p:txBody>
      </p:sp>
    </p:spTree>
    <p:extLst>
      <p:ext uri="{BB962C8B-B14F-4D97-AF65-F5344CB8AC3E}">
        <p14:creationId xmlns:p14="http://schemas.microsoft.com/office/powerpoint/2010/main" val="39159767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18712" y="2222287"/>
            <a:ext cx="5185873" cy="363876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7415" y="2222287"/>
            <a:ext cx="5194583" cy="363876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D451ECC-8CB2-4F6B-96D8-F17C9B8106C6}" type="datetimeFigureOut">
              <a:rPr lang="en-GB" smtClean="0"/>
              <a:t>24/03/2021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5641F4CF-FC58-4888-8F51-C58D8929CCA3}" type="slidenum">
              <a:rPr lang="en-GB" smtClean="0"/>
              <a:t>‹#›</a:t>
            </a:fld>
            <a:endParaRPr lang="en-GB"/>
          </a:p>
        </p:txBody>
      </p:sp>
    </p:spTree>
    <p:extLst>
      <p:ext uri="{BB962C8B-B14F-4D97-AF65-F5344CB8AC3E}">
        <p14:creationId xmlns:p14="http://schemas.microsoft.com/office/powerpoint/2010/main" val="19428833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814728" y="2174875"/>
            <a:ext cx="5189857"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14729" y="2751138"/>
            <a:ext cx="5189856" cy="3109913"/>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7415" y="2174875"/>
            <a:ext cx="5194583"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7415" y="2751138"/>
            <a:ext cx="5194583" cy="3109913"/>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D451ECC-8CB2-4F6B-96D8-F17C9B8106C6}" type="datetimeFigureOut">
              <a:rPr lang="en-GB" smtClean="0"/>
              <a:t>24/03/2021</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5641F4CF-FC58-4888-8F51-C58D8929CCA3}" type="slidenum">
              <a:rPr lang="en-GB" smtClean="0"/>
              <a:t>‹#›</a:t>
            </a:fld>
            <a:endParaRPr lang="en-GB"/>
          </a:p>
        </p:txBody>
      </p:sp>
    </p:spTree>
    <p:extLst>
      <p:ext uri="{BB962C8B-B14F-4D97-AF65-F5344CB8AC3E}">
        <p14:creationId xmlns:p14="http://schemas.microsoft.com/office/powerpoint/2010/main" val="22973591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D451ECC-8CB2-4F6B-96D8-F17C9B8106C6}" type="datetimeFigureOut">
              <a:rPr lang="en-GB" smtClean="0"/>
              <a:t>24/03/2021</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5641F4CF-FC58-4888-8F51-C58D8929CCA3}" type="slidenum">
              <a:rPr lang="en-GB" smtClean="0"/>
              <a:t>‹#›</a:t>
            </a:fld>
            <a:endParaRPr lang="en-GB"/>
          </a:p>
        </p:txBody>
      </p:sp>
    </p:spTree>
    <p:extLst>
      <p:ext uri="{BB962C8B-B14F-4D97-AF65-F5344CB8AC3E}">
        <p14:creationId xmlns:p14="http://schemas.microsoft.com/office/powerpoint/2010/main" val="1099316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D451ECC-8CB2-4F6B-96D8-F17C9B8106C6}" type="datetimeFigureOut">
              <a:rPr lang="en-GB" smtClean="0"/>
              <a:t>24/03/2021</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5641F4CF-FC58-4888-8F51-C58D8929CCA3}" type="slidenum">
              <a:rPr lang="en-GB" smtClean="0"/>
              <a:t>‹#›</a:t>
            </a:fld>
            <a:endParaRPr lang="en-GB"/>
          </a:p>
        </p:txBody>
      </p:sp>
    </p:spTree>
    <p:extLst>
      <p:ext uri="{BB962C8B-B14F-4D97-AF65-F5344CB8AC3E}">
        <p14:creationId xmlns:p14="http://schemas.microsoft.com/office/powerpoint/2010/main" val="33836393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2" name="Freeform 6"/>
          <p:cNvSpPr>
            <a:spLocks noChangeAspect="1"/>
          </p:cNvSpPr>
          <p:nvPr/>
        </p:nvSpPr>
        <p:spPr bwMode="auto">
          <a:xfrm>
            <a:off x="1073151" y="446087"/>
            <a:ext cx="3547533" cy="1814651"/>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073151" y="446088"/>
            <a:ext cx="3547533" cy="1618396"/>
          </a:xfrm>
        </p:spPr>
        <p:txBody>
          <a:bodyPr anchor="b"/>
          <a:lstStyle>
            <a:lvl1pPr algn="l">
              <a:defRPr sz="2000" b="1"/>
            </a:lvl1pPr>
          </a:lstStyle>
          <a:p>
            <a:r>
              <a:rPr lang="en-US"/>
              <a:t>Click to edit Master title style</a:t>
            </a:r>
            <a:endParaRPr lang="en-US" dirty="0"/>
          </a:p>
        </p:txBody>
      </p:sp>
      <p:sp>
        <p:nvSpPr>
          <p:cNvPr id="3" name="Content Placeholder 2"/>
          <p:cNvSpPr>
            <a:spLocks noGrp="1"/>
          </p:cNvSpPr>
          <p:nvPr>
            <p:ph idx="1"/>
          </p:nvPr>
        </p:nvSpPr>
        <p:spPr>
          <a:xfrm>
            <a:off x="4855633" y="446088"/>
            <a:ext cx="6252633" cy="541496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73151" y="2260738"/>
            <a:ext cx="3547533" cy="36003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D451ECC-8CB2-4F6B-96D8-F17C9B8106C6}" type="datetimeFigureOut">
              <a:rPr lang="en-GB" smtClean="0"/>
              <a:t>24/03/2021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5641F4CF-FC58-4888-8F51-C58D8929CCA3}" type="slidenum">
              <a:rPr lang="en-GB" smtClean="0"/>
              <a:t>‹#›</a:t>
            </a:fld>
            <a:endParaRPr lang="en-GB"/>
          </a:p>
        </p:txBody>
      </p:sp>
    </p:spTree>
    <p:extLst>
      <p:ext uri="{BB962C8B-B14F-4D97-AF65-F5344CB8AC3E}">
        <p14:creationId xmlns:p14="http://schemas.microsoft.com/office/powerpoint/2010/main" val="2748362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4728" y="727522"/>
            <a:ext cx="4852988" cy="1617163"/>
          </a:xfrm>
        </p:spPr>
        <p:txBody>
          <a:bodyPr anchor="b">
            <a:normAutofit/>
          </a:bodyPr>
          <a:lstStyle>
            <a:lvl1pPr algn="l">
              <a:defRPr sz="2400" b="0"/>
            </a:lvl1pPr>
          </a:lstStyle>
          <a:p>
            <a:r>
              <a:rPr lang="en-US"/>
              <a:t>Click to edit Master title style</a:t>
            </a:r>
            <a:endParaRPr lang="en-US" dirty="0"/>
          </a:p>
        </p:txBody>
      </p:sp>
      <p:sp>
        <p:nvSpPr>
          <p:cNvPr id="9" name="Picture Placeholder 11"/>
          <p:cNvSpPr>
            <a:spLocks noGrp="1" noChangeAspect="1"/>
          </p:cNvSpPr>
          <p:nvPr>
            <p:ph type="pic" sz="quarter" idx="13"/>
          </p:nvPr>
        </p:nvSpPr>
        <p:spPr bwMode="auto">
          <a:xfrm>
            <a:off x="6098117" y="0"/>
            <a:ext cx="6093883" cy="68580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headEnd/>
            <a:tailEnd/>
          </a:ln>
          <a:effectLst/>
        </p:spPr>
        <p:txBody>
          <a:bodyPr wrap="square" numCol="1" anchor="t" anchorCtr="0" compatLnSpc="1">
            <a:prstTxWarp prst="textNoShape">
              <a:avLst/>
            </a:prstTxWarp>
            <a:normAutofit/>
          </a:bodyPr>
          <a:lstStyle>
            <a:lvl1pPr algn="ctr">
              <a:buFontTx/>
              <a:buNone/>
              <a:defRPr sz="1400"/>
            </a:lvl1pPr>
          </a:lstStyle>
          <a:p>
            <a:r>
              <a:rPr lang="en-US"/>
              <a:t>Click icon to add picture</a:t>
            </a:r>
            <a:endParaRPr lang="en-US" dirty="0"/>
          </a:p>
        </p:txBody>
      </p:sp>
      <p:sp>
        <p:nvSpPr>
          <p:cNvPr id="4" name="Text Placeholder 3"/>
          <p:cNvSpPr>
            <a:spLocks noGrp="1"/>
          </p:cNvSpPr>
          <p:nvPr>
            <p:ph type="body" sz="half" idx="2"/>
          </p:nvPr>
        </p:nvSpPr>
        <p:spPr>
          <a:xfrm>
            <a:off x="814728" y="2344684"/>
            <a:ext cx="4852988" cy="3516365"/>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3885810" y="6041362"/>
            <a:ext cx="976879" cy="365125"/>
          </a:xfrm>
        </p:spPr>
        <p:txBody>
          <a:bodyPr/>
          <a:lstStyle/>
          <a:p>
            <a:fld id="{DD451ECC-8CB2-4F6B-96D8-F17C9B8106C6}" type="datetimeFigureOut">
              <a:rPr lang="en-GB" smtClean="0"/>
              <a:t>24/03/2021</a:t>
            </a:fld>
            <a:endParaRPr lang="en-GB"/>
          </a:p>
        </p:txBody>
      </p:sp>
      <p:sp>
        <p:nvSpPr>
          <p:cNvPr id="6" name="Footer Placeholder 5"/>
          <p:cNvSpPr>
            <a:spLocks noGrp="1"/>
          </p:cNvSpPr>
          <p:nvPr>
            <p:ph type="ftr" sz="quarter" idx="11"/>
          </p:nvPr>
        </p:nvSpPr>
        <p:spPr>
          <a:xfrm>
            <a:off x="590396" y="6041362"/>
            <a:ext cx="3295413" cy="365125"/>
          </a:xfrm>
        </p:spPr>
        <p:txBody>
          <a:bodyPr/>
          <a:lstStyle/>
          <a:p>
            <a:endParaRPr lang="en-GB"/>
          </a:p>
        </p:txBody>
      </p:sp>
      <p:sp>
        <p:nvSpPr>
          <p:cNvPr id="7" name="Slide Number Placeholder 6"/>
          <p:cNvSpPr>
            <a:spLocks noGrp="1"/>
          </p:cNvSpPr>
          <p:nvPr>
            <p:ph type="sldNum" sz="quarter" idx="12"/>
          </p:nvPr>
        </p:nvSpPr>
        <p:spPr>
          <a:xfrm>
            <a:off x="4862689" y="5915888"/>
            <a:ext cx="1062155" cy="490599"/>
          </a:xfrm>
        </p:spPr>
        <p:txBody>
          <a:bodyPr/>
          <a:lstStyle/>
          <a:p>
            <a:fld id="{5641F4CF-FC58-4888-8F51-C58D8929CCA3}" type="slidenum">
              <a:rPr lang="en-GB" smtClean="0"/>
              <a:t>‹#›</a:t>
            </a:fld>
            <a:endParaRPr lang="en-GB"/>
          </a:p>
        </p:txBody>
      </p:sp>
    </p:spTree>
    <p:extLst>
      <p:ext uri="{BB962C8B-B14F-4D97-AF65-F5344CB8AC3E}">
        <p14:creationId xmlns:p14="http://schemas.microsoft.com/office/powerpoint/2010/main" val="19201722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theme" Target="../theme/theme2.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0000" y="447188"/>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en-US"/>
              <a:t>Click to edit Master title style</a:t>
            </a:r>
            <a:endParaRPr lang="en-US" dirty="0"/>
          </a:p>
        </p:txBody>
      </p:sp>
      <p:sp>
        <p:nvSpPr>
          <p:cNvPr id="3" name="Text Placeholder 2"/>
          <p:cNvSpPr>
            <a:spLocks noGrp="1"/>
          </p:cNvSpPr>
          <p:nvPr>
            <p:ph type="body" idx="1"/>
          </p:nvPr>
        </p:nvSpPr>
        <p:spPr>
          <a:xfrm>
            <a:off x="810000" y="2184401"/>
            <a:ext cx="10563285" cy="3674397"/>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451514" y="6041362"/>
            <a:ext cx="8644320" cy="365125"/>
          </a:xfrm>
          <a:prstGeom prst="rect">
            <a:avLst/>
          </a:prstGeom>
        </p:spPr>
        <p:txBody>
          <a:bodyPr vert="horz" lIns="91440" tIns="45720" rIns="91440" bIns="45720" rtlCol="0" anchor="b"/>
          <a:lstStyle>
            <a:lvl1pPr algn="l">
              <a:defRPr sz="900">
                <a:solidFill>
                  <a:schemeClr val="tx1"/>
                </a:solidFill>
              </a:defRPr>
            </a:lvl1pPr>
          </a:lstStyle>
          <a:p>
            <a:endParaRPr lang="en-GB"/>
          </a:p>
        </p:txBody>
      </p:sp>
      <p:sp>
        <p:nvSpPr>
          <p:cNvPr id="4" name="Date Placeholder 3"/>
          <p:cNvSpPr>
            <a:spLocks noGrp="1"/>
          </p:cNvSpPr>
          <p:nvPr>
            <p:ph type="dt" sz="half" idx="2"/>
          </p:nvPr>
        </p:nvSpPr>
        <p:spPr>
          <a:xfrm>
            <a:off x="9334626" y="6041362"/>
            <a:ext cx="1343706" cy="365125"/>
          </a:xfrm>
          <a:prstGeom prst="rect">
            <a:avLst/>
          </a:prstGeom>
        </p:spPr>
        <p:txBody>
          <a:bodyPr vert="horz" lIns="91440" tIns="45720" rIns="91440" bIns="45720" rtlCol="0" anchor="b"/>
          <a:lstStyle>
            <a:lvl1pPr algn="r">
              <a:defRPr sz="900">
                <a:solidFill>
                  <a:schemeClr val="tx1"/>
                </a:solidFill>
              </a:defRPr>
            </a:lvl1pPr>
          </a:lstStyle>
          <a:p>
            <a:fld id="{DD451ECC-8CB2-4F6B-96D8-F17C9B8106C6}" type="datetimeFigureOut">
              <a:rPr lang="en-GB" smtClean="0"/>
              <a:t>24/03/2021</a:t>
            </a:fld>
            <a:endParaRPr lang="en-GB"/>
          </a:p>
        </p:txBody>
      </p:sp>
      <p:sp>
        <p:nvSpPr>
          <p:cNvPr id="6" name="Slide Number Placeholder 5"/>
          <p:cNvSpPr>
            <a:spLocks noGrp="1"/>
          </p:cNvSpPr>
          <p:nvPr>
            <p:ph type="sldNum" sz="quarter" idx="4"/>
          </p:nvPr>
        </p:nvSpPr>
        <p:spPr>
          <a:xfrm>
            <a:off x="10678331" y="5915888"/>
            <a:ext cx="1062155" cy="490599"/>
          </a:xfrm>
          <a:prstGeom prst="rect">
            <a:avLst/>
          </a:prstGeom>
        </p:spPr>
        <p:txBody>
          <a:bodyPr vert="horz" lIns="91440" tIns="45720" rIns="91440" bIns="10800" rtlCol="0" anchor="b"/>
          <a:lstStyle>
            <a:lvl1pPr algn="r">
              <a:defRPr sz="2000">
                <a:solidFill>
                  <a:schemeClr val="accent1"/>
                </a:solidFill>
              </a:defRPr>
            </a:lvl1pPr>
          </a:lstStyle>
          <a:p>
            <a:fld id="{5641F4CF-FC58-4888-8F51-C58D8929CCA3}" type="slidenum">
              <a:rPr lang="en-GB" smtClean="0"/>
              <a:t>‹#›</a:t>
            </a:fld>
            <a:endParaRPr lang="en-GB"/>
          </a:p>
        </p:txBody>
      </p:sp>
    </p:spTree>
    <p:extLst>
      <p:ext uri="{BB962C8B-B14F-4D97-AF65-F5344CB8AC3E}">
        <p14:creationId xmlns:p14="http://schemas.microsoft.com/office/powerpoint/2010/main" val="4130002576"/>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Lst>
  <p:txStyles>
    <p:title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0000" y="447188"/>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en-US"/>
              <a:t>Click to edit Master title style</a:t>
            </a:r>
            <a:endParaRPr lang="en-US" dirty="0"/>
          </a:p>
        </p:txBody>
      </p:sp>
      <p:sp>
        <p:nvSpPr>
          <p:cNvPr id="3" name="Text Placeholder 2"/>
          <p:cNvSpPr>
            <a:spLocks noGrp="1"/>
          </p:cNvSpPr>
          <p:nvPr>
            <p:ph type="body" idx="1"/>
          </p:nvPr>
        </p:nvSpPr>
        <p:spPr>
          <a:xfrm>
            <a:off x="810000" y="2184401"/>
            <a:ext cx="10563285" cy="3674397"/>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451514" y="6041362"/>
            <a:ext cx="8644320" cy="365125"/>
          </a:xfrm>
          <a:prstGeom prst="rect">
            <a:avLst/>
          </a:prstGeom>
        </p:spPr>
        <p:txBody>
          <a:bodyPr vert="horz" lIns="91440" tIns="45720" rIns="91440" bIns="45720" rtlCol="0" anchor="b"/>
          <a:lstStyle>
            <a:lvl1pPr algn="l">
              <a:defRPr sz="900">
                <a:solidFill>
                  <a:schemeClr val="tx1"/>
                </a:solidFill>
              </a:defRPr>
            </a:lvl1pPr>
          </a:lstStyle>
          <a:p>
            <a:endParaRPr lang="en-US" dirty="0"/>
          </a:p>
        </p:txBody>
      </p:sp>
      <p:sp>
        <p:nvSpPr>
          <p:cNvPr id="4" name="Date Placeholder 3"/>
          <p:cNvSpPr>
            <a:spLocks noGrp="1"/>
          </p:cNvSpPr>
          <p:nvPr>
            <p:ph type="dt" sz="half" idx="2"/>
          </p:nvPr>
        </p:nvSpPr>
        <p:spPr>
          <a:xfrm>
            <a:off x="9334626" y="6041362"/>
            <a:ext cx="1343706" cy="365125"/>
          </a:xfrm>
          <a:prstGeom prst="rect">
            <a:avLst/>
          </a:prstGeom>
        </p:spPr>
        <p:txBody>
          <a:bodyPr vert="horz" lIns="91440" tIns="45720" rIns="91440" bIns="45720" rtlCol="0" anchor="b"/>
          <a:lstStyle>
            <a:lvl1pPr algn="r">
              <a:defRPr sz="900">
                <a:solidFill>
                  <a:schemeClr val="tx1"/>
                </a:solidFill>
              </a:defRPr>
            </a:lvl1pPr>
          </a:lstStyle>
          <a:p>
            <a:fld id="{86F7BD38-A805-4B2C-9BDF-D56E94387879}" type="datetime1">
              <a:rPr lang="en-US" smtClean="0"/>
              <a:t>3/24/2021</a:t>
            </a:fld>
            <a:endParaRPr lang="en-US" dirty="0"/>
          </a:p>
        </p:txBody>
      </p:sp>
      <p:sp>
        <p:nvSpPr>
          <p:cNvPr id="6" name="Slide Number Placeholder 5"/>
          <p:cNvSpPr>
            <a:spLocks noGrp="1"/>
          </p:cNvSpPr>
          <p:nvPr>
            <p:ph type="sldNum" sz="quarter" idx="4"/>
          </p:nvPr>
        </p:nvSpPr>
        <p:spPr>
          <a:xfrm>
            <a:off x="10678331" y="5915888"/>
            <a:ext cx="1062155" cy="490599"/>
          </a:xfrm>
          <a:prstGeom prst="rect">
            <a:avLst/>
          </a:prstGeom>
        </p:spPr>
        <p:txBody>
          <a:bodyPr vert="horz" lIns="91440" tIns="45720" rIns="91440" bIns="10800" rtlCol="0" anchor="b"/>
          <a:lstStyle>
            <a:lvl1pPr algn="r">
              <a:defRPr sz="2000">
                <a:solidFill>
                  <a:schemeClr val="accent1"/>
                </a:solidFill>
              </a:defRPr>
            </a:lvl1pPr>
          </a:lstStyle>
          <a:p>
            <a:fld id="{D57F1E4F-1CFF-5643-939E-217C01CDF565}" type="slidenum">
              <a:rPr lang="en-US" dirty="0"/>
              <a:pPr/>
              <a:t>‹#›</a:t>
            </a:fld>
            <a:endParaRPr lang="en-US" dirty="0"/>
          </a:p>
        </p:txBody>
      </p:sp>
    </p:spTree>
    <p:extLst>
      <p:ext uri="{BB962C8B-B14F-4D97-AF65-F5344CB8AC3E}">
        <p14:creationId xmlns:p14="http://schemas.microsoft.com/office/powerpoint/2010/main" val="1947583586"/>
      </p:ext>
    </p:extLst>
  </p:cSld>
  <p:clrMap bg1="dk1" tx1="lt1" bg2="dk2" tx2="lt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 id="2147483687" r:id="rId12"/>
    <p:sldLayoutId id="2147483688" r:id="rId13"/>
    <p:sldLayoutId id="2147483689" r:id="rId14"/>
  </p:sldLayoutIdLst>
  <p:hf sldNum="0" hdr="0" ftr="0" dt="0"/>
  <p:txStyles>
    <p:title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16.xml"/><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16.xml"/><Relationship Id="rId5" Type="http://schemas.openxmlformats.org/officeDocument/2006/relationships/image" Target="../media/image18.png"/><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6.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microsoft.com/office/2007/relationships/media" Target="../media/media1.mp4"/><Relationship Id="rId1" Type="http://schemas.openxmlformats.org/officeDocument/2006/relationships/video" Target="NULL" TargetMode="Externa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notesSlide" Target="../notesSlides/notesSlide18.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4.xml"/><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5.xml"/><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6.xml"/><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6.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7.xml"/><Relationship Id="rId1" Type="http://schemas.openxmlformats.org/officeDocument/2006/relationships/slideLayout" Target="../slideLayouts/slideLayout16.xml"/><Relationship Id="rId4" Type="http://schemas.openxmlformats.org/officeDocument/2006/relationships/image" Target="../media/image28.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9.xml"/><Relationship Id="rId1" Type="http://schemas.openxmlformats.org/officeDocument/2006/relationships/slideLayout" Target="../slideLayouts/slideLayout16.xml"/><Relationship Id="rId4" Type="http://schemas.openxmlformats.org/officeDocument/2006/relationships/image" Target="../media/image30.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6.xml"/></Relationships>
</file>

<file path=ppt/slides/_rels/slide35.xml.rels><?xml version="1.0" encoding="UTF-8" standalone="yes"?>
<Relationships xmlns="http://schemas.openxmlformats.org/package/2006/relationships"><Relationship Id="rId13" Type="http://schemas.openxmlformats.org/officeDocument/2006/relationships/image" Target="../media/image32.png"/><Relationship Id="rId18" Type="http://schemas.openxmlformats.org/officeDocument/2006/relationships/customXml" Target="../ink/ink8.xml"/><Relationship Id="rId26" Type="http://schemas.openxmlformats.org/officeDocument/2006/relationships/customXml" Target="../ink/ink12.xml"/><Relationship Id="rId21" Type="http://schemas.openxmlformats.org/officeDocument/2006/relationships/image" Target="../media/image36.png"/><Relationship Id="rId34" Type="http://schemas.openxmlformats.org/officeDocument/2006/relationships/customXml" Target="../ink/ink16.xml"/><Relationship Id="rId7" Type="http://schemas.openxmlformats.org/officeDocument/2006/relationships/image" Target="../media/image290.png"/><Relationship Id="rId12" Type="http://schemas.openxmlformats.org/officeDocument/2006/relationships/customXml" Target="../ink/ink5.xml"/><Relationship Id="rId17" Type="http://schemas.openxmlformats.org/officeDocument/2006/relationships/image" Target="../media/image34.png"/><Relationship Id="rId25" Type="http://schemas.openxmlformats.org/officeDocument/2006/relationships/image" Target="../media/image38.png"/><Relationship Id="rId33" Type="http://schemas.openxmlformats.org/officeDocument/2006/relationships/image" Target="../media/image42.png"/><Relationship Id="rId2" Type="http://schemas.openxmlformats.org/officeDocument/2006/relationships/notesSlide" Target="../notesSlides/notesSlide32.xml"/><Relationship Id="rId16" Type="http://schemas.openxmlformats.org/officeDocument/2006/relationships/customXml" Target="../ink/ink7.xml"/><Relationship Id="rId20" Type="http://schemas.openxmlformats.org/officeDocument/2006/relationships/customXml" Target="../ink/ink9.xml"/><Relationship Id="rId29" Type="http://schemas.openxmlformats.org/officeDocument/2006/relationships/image" Target="../media/image40.png"/><Relationship Id="rId1" Type="http://schemas.openxmlformats.org/officeDocument/2006/relationships/slideLayout" Target="../slideLayouts/slideLayout16.xml"/><Relationship Id="rId6" Type="http://schemas.openxmlformats.org/officeDocument/2006/relationships/customXml" Target="../ink/ink2.xml"/><Relationship Id="rId11" Type="http://schemas.openxmlformats.org/officeDocument/2006/relationships/image" Target="../media/image310.png"/><Relationship Id="rId24" Type="http://schemas.openxmlformats.org/officeDocument/2006/relationships/customXml" Target="../ink/ink11.xml"/><Relationship Id="rId32" Type="http://schemas.openxmlformats.org/officeDocument/2006/relationships/customXml" Target="../ink/ink15.xml"/><Relationship Id="rId37" Type="http://schemas.openxmlformats.org/officeDocument/2006/relationships/image" Target="../media/image44.png"/><Relationship Id="rId5" Type="http://schemas.openxmlformats.org/officeDocument/2006/relationships/image" Target="../media/image280.png"/><Relationship Id="rId15" Type="http://schemas.openxmlformats.org/officeDocument/2006/relationships/image" Target="../media/image33.png"/><Relationship Id="rId23" Type="http://schemas.openxmlformats.org/officeDocument/2006/relationships/image" Target="../media/image37.png"/><Relationship Id="rId28" Type="http://schemas.openxmlformats.org/officeDocument/2006/relationships/customXml" Target="../ink/ink13.xml"/><Relationship Id="rId36" Type="http://schemas.openxmlformats.org/officeDocument/2006/relationships/customXml" Target="../ink/ink17.xml"/><Relationship Id="rId10" Type="http://schemas.openxmlformats.org/officeDocument/2006/relationships/customXml" Target="../ink/ink4.xml"/><Relationship Id="rId19" Type="http://schemas.openxmlformats.org/officeDocument/2006/relationships/image" Target="../media/image35.png"/><Relationship Id="rId31" Type="http://schemas.openxmlformats.org/officeDocument/2006/relationships/image" Target="../media/image41.png"/><Relationship Id="rId4" Type="http://schemas.openxmlformats.org/officeDocument/2006/relationships/customXml" Target="../ink/ink1.xml"/><Relationship Id="rId9" Type="http://schemas.openxmlformats.org/officeDocument/2006/relationships/image" Target="../media/image300.png"/><Relationship Id="rId14" Type="http://schemas.openxmlformats.org/officeDocument/2006/relationships/customXml" Target="../ink/ink6.xml"/><Relationship Id="rId22" Type="http://schemas.openxmlformats.org/officeDocument/2006/relationships/customXml" Target="../ink/ink10.xml"/><Relationship Id="rId27" Type="http://schemas.openxmlformats.org/officeDocument/2006/relationships/image" Target="../media/image39.png"/><Relationship Id="rId30" Type="http://schemas.openxmlformats.org/officeDocument/2006/relationships/customXml" Target="../ink/ink14.xml"/><Relationship Id="rId35" Type="http://schemas.openxmlformats.org/officeDocument/2006/relationships/image" Target="../media/image43.png"/><Relationship Id="rId8" Type="http://schemas.openxmlformats.org/officeDocument/2006/relationships/customXml" Target="../ink/ink3.xml"/><Relationship Id="rId3" Type="http://schemas.openxmlformats.org/officeDocument/2006/relationships/image" Target="../media/image31.png"/></Relationships>
</file>

<file path=ppt/slides/_rels/slide36.xml.rels><?xml version="1.0" encoding="UTF-8" standalone="yes"?>
<Relationships xmlns="http://schemas.openxmlformats.org/package/2006/relationships"><Relationship Id="rId3" Type="http://schemas.openxmlformats.org/officeDocument/2006/relationships/hyperlink" Target="https://www.imdb.com/search/title/?year=2021&amp;title_type=feature&amp;" TargetMode="External"/><Relationship Id="rId2" Type="http://schemas.openxmlformats.org/officeDocument/2006/relationships/notesSlide" Target="../notesSlides/notesSlide33.xml"/><Relationship Id="rId1" Type="http://schemas.openxmlformats.org/officeDocument/2006/relationships/slideLayout" Target="../slideLayouts/slideLayout16.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3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4.xml"/><Relationship Id="rId1" Type="http://schemas.openxmlformats.org/officeDocument/2006/relationships/slideLayout" Target="../slideLayouts/slideLayout16.xml"/><Relationship Id="rId4" Type="http://schemas.openxmlformats.org/officeDocument/2006/relationships/image" Target="../media/image49.png"/></Relationships>
</file>

<file path=ppt/slides/_rels/slide38.xml.rels><?xml version="1.0" encoding="UTF-8" standalone="yes"?>
<Relationships xmlns="http://schemas.openxmlformats.org/package/2006/relationships"><Relationship Id="rId3" Type="http://schemas.openxmlformats.org/officeDocument/2006/relationships/hyperlink" Target="https://blog.rsquaredacademy.com/web-scraping/" TargetMode="External"/><Relationship Id="rId2" Type="http://schemas.openxmlformats.org/officeDocument/2006/relationships/notesSlide" Target="../notesSlides/notesSlide35.xml"/><Relationship Id="rId1" Type="http://schemas.openxmlformats.org/officeDocument/2006/relationships/slideLayout" Target="../slideLayouts/slideLayout16.xml"/><Relationship Id="rId4" Type="http://schemas.openxmlformats.org/officeDocument/2006/relationships/hyperlink" Target="https://towardsdatascience.com/introduction-to-data-frames-in-r-b9a6302d9a56" TargetMode="Externa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5.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6.xml"/><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5.xml"/></Relationships>
</file>

<file path=ppt/slides/_rels/slide4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9.xml"/><Relationship Id="rId1" Type="http://schemas.openxmlformats.org/officeDocument/2006/relationships/slideLayout" Target="../slideLayouts/slideLayout16.xml"/><Relationship Id="rId5" Type="http://schemas.openxmlformats.org/officeDocument/2006/relationships/image" Target="../media/image52.png"/><Relationship Id="rId4" Type="http://schemas.openxmlformats.org/officeDocument/2006/relationships/image" Target="../media/image51.png"/></Relationships>
</file>

<file path=ppt/slides/_rels/slide4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0.xml"/><Relationship Id="rId1" Type="http://schemas.openxmlformats.org/officeDocument/2006/relationships/slideLayout" Target="../slideLayouts/slideLayout1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6.xml"/></Relationships>
</file>

<file path=ppt/slides/_rels/slide4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2.xml"/><Relationship Id="rId1" Type="http://schemas.openxmlformats.org/officeDocument/2006/relationships/slideLayout" Target="../slideLayouts/slideLayout16.xml"/><Relationship Id="rId4" Type="http://schemas.openxmlformats.org/officeDocument/2006/relationships/image" Target="../media/image55.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5.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6.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6.xml"/></Relationships>
</file>

<file path=ppt/slides/_rels/slide4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6.xml"/><Relationship Id="rId1" Type="http://schemas.openxmlformats.org/officeDocument/2006/relationships/slideLayout" Target="../slideLayouts/slideLayout16.xml"/><Relationship Id="rId4" Type="http://schemas.openxmlformats.org/officeDocument/2006/relationships/image" Target="../media/image57.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5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7.xml"/><Relationship Id="rId1" Type="http://schemas.openxmlformats.org/officeDocument/2006/relationships/slideLayout" Target="../slideLayouts/slideLayout16.xml"/><Relationship Id="rId4" Type="http://schemas.openxmlformats.org/officeDocument/2006/relationships/image" Target="../media/image59.png"/></Relationships>
</file>

<file path=ppt/slides/_rels/slide5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8.xml"/><Relationship Id="rId1" Type="http://schemas.openxmlformats.org/officeDocument/2006/relationships/slideLayout" Target="../slideLayouts/slideLayout16.xml"/><Relationship Id="rId4" Type="http://schemas.openxmlformats.org/officeDocument/2006/relationships/image" Target="../media/image61.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5.xml"/></Relationships>
</file>

<file path=ppt/slides/_rels/slide5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0.xml"/><Relationship Id="rId1" Type="http://schemas.openxmlformats.org/officeDocument/2006/relationships/slideLayout" Target="../slideLayouts/slideLayout16.xml"/></Relationships>
</file>

<file path=ppt/slides/_rels/slide5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1.xml"/><Relationship Id="rId1" Type="http://schemas.openxmlformats.org/officeDocument/2006/relationships/slideLayout" Target="../slideLayouts/slideLayout16.xml"/></Relationships>
</file>

<file path=ppt/slides/_rels/slide5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52.xml"/><Relationship Id="rId1" Type="http://schemas.openxmlformats.org/officeDocument/2006/relationships/slideLayout" Target="../slideLayouts/slideLayout16.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6.xml"/></Relationships>
</file>

<file path=ppt/slides/_rels/slide5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54.xml"/><Relationship Id="rId1" Type="http://schemas.openxmlformats.org/officeDocument/2006/relationships/slideLayout" Target="../slideLayouts/slideLayout16.xml"/><Relationship Id="rId4" Type="http://schemas.openxmlformats.org/officeDocument/2006/relationships/image" Target="../media/image66.png"/></Relationships>
</file>

<file path=ppt/slides/_rels/slide5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5.xml"/><Relationship Id="rId1" Type="http://schemas.openxmlformats.org/officeDocument/2006/relationships/slideLayout" Target="../slideLayouts/slideLayout16.xml"/><Relationship Id="rId4" Type="http://schemas.openxmlformats.org/officeDocument/2006/relationships/image" Target="../media/image68.png"/></Relationships>
</file>

<file path=ppt/slides/_rels/slide5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56.xml"/><Relationship Id="rId1" Type="http://schemas.openxmlformats.org/officeDocument/2006/relationships/slideLayout" Target="../slideLayouts/slideLayout16.xml"/><Relationship Id="rId4" Type="http://schemas.openxmlformats.org/officeDocument/2006/relationships/image" Target="../media/image70.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6.xml"/></Relationships>
</file>

<file path=ppt/slides/_rels/slide6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57.xml"/><Relationship Id="rId1" Type="http://schemas.openxmlformats.org/officeDocument/2006/relationships/slideLayout" Target="../slideLayouts/slideLayout16.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6.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5.xml"/></Relationships>
</file>

<file path=ppt/slides/_rels/slide6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60.xml"/><Relationship Id="rId1" Type="http://schemas.openxmlformats.org/officeDocument/2006/relationships/slideLayout" Target="../slideLayouts/slideLayout16.xml"/><Relationship Id="rId4" Type="http://schemas.openxmlformats.org/officeDocument/2006/relationships/image" Target="../media/image73.pn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6.xml"/></Relationships>
</file>

<file path=ppt/slides/_rels/slide6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62.xml"/><Relationship Id="rId1" Type="http://schemas.openxmlformats.org/officeDocument/2006/relationships/slideLayout" Target="../slideLayouts/slideLayout16.xml"/><Relationship Id="rId4" Type="http://schemas.openxmlformats.org/officeDocument/2006/relationships/image" Target="../media/image70.pn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5.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2839A1C-34CB-4C3C-8531-CA67525FDE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9E2EDBF-A0DE-4B4E-98B6-730797C814D1}"/>
              </a:ext>
            </a:extLst>
          </p:cNvPr>
          <p:cNvSpPr>
            <a:spLocks noGrp="1"/>
          </p:cNvSpPr>
          <p:nvPr>
            <p:ph type="ctrTitle"/>
          </p:nvPr>
        </p:nvSpPr>
        <p:spPr>
          <a:xfrm>
            <a:off x="6095999" y="1032918"/>
            <a:ext cx="5452533" cy="4792165"/>
          </a:xfrm>
          <a:effectLst/>
        </p:spPr>
        <p:txBody>
          <a:bodyPr anchor="ctr">
            <a:normAutofit/>
          </a:bodyPr>
          <a:lstStyle/>
          <a:p>
            <a:r>
              <a:rPr lang="en-GB" sz="6600" dirty="0"/>
              <a:t>Into the </a:t>
            </a:r>
            <a:r>
              <a:rPr lang="en-GB" sz="6600" dirty="0" err="1"/>
              <a:t>Tidyverse</a:t>
            </a:r>
            <a:br>
              <a:rPr lang="en-GB" sz="6600" dirty="0"/>
            </a:br>
            <a:br>
              <a:rPr lang="en-GB" sz="6600" dirty="0"/>
            </a:br>
            <a:r>
              <a:rPr lang="en-GB" sz="6600" dirty="0"/>
              <a:t>Session 2a </a:t>
            </a:r>
          </a:p>
        </p:txBody>
      </p:sp>
      <p:sp useBgFill="1">
        <p:nvSpPr>
          <p:cNvPr id="10" name="Freeform: Shape 9">
            <a:extLst>
              <a:ext uri="{FF2B5EF4-FFF2-40B4-BE49-F238E27FC236}">
                <a16:creationId xmlns:a16="http://schemas.microsoft.com/office/drawing/2014/main" id="{FAC94EAF-F7F7-4727-AE69-A7036B4A51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a:off x="-650724" y="650724"/>
            <a:ext cx="6858000" cy="5556552"/>
          </a:xfrm>
          <a:custGeom>
            <a:avLst/>
            <a:gdLst>
              <a:gd name="connsiteX0" fmla="*/ 6858000 w 6858000"/>
              <a:gd name="connsiteY0" fmla="*/ 3445704 h 5556552"/>
              <a:gd name="connsiteX1" fmla="*/ 3829242 w 6858000"/>
              <a:gd name="connsiteY1" fmla="*/ 5433322 h 5556552"/>
              <a:gd name="connsiteX2" fmla="*/ 3827369 w 6858000"/>
              <a:gd name="connsiteY2" fmla="*/ 5434867 h 5556552"/>
              <a:gd name="connsiteX3" fmla="*/ 3824583 w 6858000"/>
              <a:gd name="connsiteY3" fmla="*/ 5436378 h 5556552"/>
              <a:gd name="connsiteX4" fmla="*/ 3798693 w 6858000"/>
              <a:gd name="connsiteY4" fmla="*/ 5453370 h 5556552"/>
              <a:gd name="connsiteX5" fmla="*/ 3785011 w 6858000"/>
              <a:gd name="connsiteY5" fmla="*/ 5457858 h 5556552"/>
              <a:gd name="connsiteX6" fmla="*/ 3706339 w 6858000"/>
              <a:gd name="connsiteY6" fmla="*/ 5500559 h 5556552"/>
              <a:gd name="connsiteX7" fmla="*/ 3428998 w 6858000"/>
              <a:gd name="connsiteY7" fmla="*/ 5556552 h 5556552"/>
              <a:gd name="connsiteX8" fmla="*/ 3151658 w 6858000"/>
              <a:gd name="connsiteY8" fmla="*/ 5500559 h 5556552"/>
              <a:gd name="connsiteX9" fmla="*/ 3072996 w 6858000"/>
              <a:gd name="connsiteY9" fmla="*/ 5457863 h 5556552"/>
              <a:gd name="connsiteX10" fmla="*/ 3059298 w 6858000"/>
              <a:gd name="connsiteY10" fmla="*/ 5453370 h 5556552"/>
              <a:gd name="connsiteX11" fmla="*/ 3033383 w 6858000"/>
              <a:gd name="connsiteY11" fmla="*/ 5436362 h 5556552"/>
              <a:gd name="connsiteX12" fmla="*/ 3030627 w 6858000"/>
              <a:gd name="connsiteY12" fmla="*/ 5434867 h 5556552"/>
              <a:gd name="connsiteX13" fmla="*/ 3028775 w 6858000"/>
              <a:gd name="connsiteY13" fmla="*/ 5433338 h 5556552"/>
              <a:gd name="connsiteX14" fmla="*/ 0 w 6858000"/>
              <a:gd name="connsiteY14" fmla="*/ 3445704 h 5556552"/>
              <a:gd name="connsiteX15" fmla="*/ 6858000 w 6858000"/>
              <a:gd name="connsiteY15" fmla="*/ 0 h 5556552"/>
              <a:gd name="connsiteX16" fmla="*/ 6858000 w 6858000"/>
              <a:gd name="connsiteY16" fmla="*/ 349336 h 5556552"/>
              <a:gd name="connsiteX17" fmla="*/ 6858000 w 6858000"/>
              <a:gd name="connsiteY17" fmla="*/ 3445703 h 5556552"/>
              <a:gd name="connsiteX18" fmla="*/ 0 w 6858000"/>
              <a:gd name="connsiteY18" fmla="*/ 3445703 h 5556552"/>
              <a:gd name="connsiteX19" fmla="*/ 0 w 6858000"/>
              <a:gd name="connsiteY19" fmla="*/ 0 h 5556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858000" h="5556552">
                <a:moveTo>
                  <a:pt x="6858000" y="3445704"/>
                </a:moveTo>
                <a:lnTo>
                  <a:pt x="3829242" y="5433322"/>
                </a:lnTo>
                <a:lnTo>
                  <a:pt x="3827369" y="5434867"/>
                </a:lnTo>
                <a:lnTo>
                  <a:pt x="3824583" y="5436378"/>
                </a:lnTo>
                <a:lnTo>
                  <a:pt x="3798693" y="5453370"/>
                </a:lnTo>
                <a:lnTo>
                  <a:pt x="3785011" y="5457858"/>
                </a:lnTo>
                <a:lnTo>
                  <a:pt x="3706339" y="5500559"/>
                </a:lnTo>
                <a:cubicBezTo>
                  <a:pt x="3621096" y="5536614"/>
                  <a:pt x="3527375" y="5556552"/>
                  <a:pt x="3428998" y="5556552"/>
                </a:cubicBezTo>
                <a:cubicBezTo>
                  <a:pt x="3330621" y="5556552"/>
                  <a:pt x="3236901" y="5536614"/>
                  <a:pt x="3151658" y="5500559"/>
                </a:cubicBezTo>
                <a:lnTo>
                  <a:pt x="3072996" y="5457863"/>
                </a:lnTo>
                <a:lnTo>
                  <a:pt x="3059298" y="5453370"/>
                </a:lnTo>
                <a:lnTo>
                  <a:pt x="3033383" y="5436362"/>
                </a:lnTo>
                <a:lnTo>
                  <a:pt x="3030627" y="5434867"/>
                </a:lnTo>
                <a:lnTo>
                  <a:pt x="3028775" y="5433338"/>
                </a:lnTo>
                <a:lnTo>
                  <a:pt x="0" y="3445704"/>
                </a:lnTo>
                <a:close/>
                <a:moveTo>
                  <a:pt x="6858000" y="0"/>
                </a:moveTo>
                <a:lnTo>
                  <a:pt x="6858000" y="349336"/>
                </a:lnTo>
                <a:lnTo>
                  <a:pt x="6858000" y="3445703"/>
                </a:lnTo>
                <a:lnTo>
                  <a:pt x="0" y="3445703"/>
                </a:lnTo>
                <a:lnTo>
                  <a:pt x="0" y="0"/>
                </a:lnTo>
                <a:close/>
              </a:path>
            </a:pathLst>
          </a:custGeom>
          <a:ln>
            <a:noFill/>
          </a:ln>
          <a:effectLst/>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3" name="Subtitle 2">
            <a:extLst>
              <a:ext uri="{FF2B5EF4-FFF2-40B4-BE49-F238E27FC236}">
                <a16:creationId xmlns:a16="http://schemas.microsoft.com/office/drawing/2014/main" id="{4675A79B-51A8-4F09-BF9D-D5F83D746D0D}"/>
              </a:ext>
            </a:extLst>
          </p:cNvPr>
          <p:cNvSpPr>
            <a:spLocks noGrp="1"/>
          </p:cNvSpPr>
          <p:nvPr>
            <p:ph type="subTitle" idx="1"/>
          </p:nvPr>
        </p:nvSpPr>
        <p:spPr>
          <a:xfrm>
            <a:off x="-112736" y="5028857"/>
            <a:ext cx="3994015" cy="2294852"/>
          </a:xfrm>
          <a:effectLst/>
        </p:spPr>
        <p:txBody>
          <a:bodyPr anchor="ctr">
            <a:normAutofit/>
          </a:bodyPr>
          <a:lstStyle/>
          <a:p>
            <a:pPr algn="ctr"/>
            <a:r>
              <a:rPr lang="en-US" sz="1600" dirty="0"/>
              <a:t>Course written by Tim </a:t>
            </a:r>
            <a:r>
              <a:rPr lang="en-US" sz="1600" dirty="0" err="1"/>
              <a:t>Hardgreeves</a:t>
            </a:r>
            <a:endParaRPr lang="en-US" sz="1600" dirty="0"/>
          </a:p>
          <a:p>
            <a:pPr algn="ctr"/>
            <a:endParaRPr lang="en-GB" sz="2800" dirty="0"/>
          </a:p>
        </p:txBody>
      </p:sp>
    </p:spTree>
    <p:extLst>
      <p:ext uri="{BB962C8B-B14F-4D97-AF65-F5344CB8AC3E}">
        <p14:creationId xmlns:p14="http://schemas.microsoft.com/office/powerpoint/2010/main" val="10639333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72F0E-1F23-4605-A360-8DD777B96560}"/>
              </a:ext>
            </a:extLst>
          </p:cNvPr>
          <p:cNvSpPr>
            <a:spLocks noGrp="1"/>
          </p:cNvSpPr>
          <p:nvPr>
            <p:ph type="title"/>
          </p:nvPr>
        </p:nvSpPr>
        <p:spPr>
          <a:xfrm>
            <a:off x="809999" y="468256"/>
            <a:ext cx="10571998" cy="970450"/>
          </a:xfrm>
        </p:spPr>
        <p:txBody>
          <a:bodyPr>
            <a:normAutofit/>
          </a:bodyPr>
          <a:lstStyle/>
          <a:p>
            <a:r>
              <a:rPr lang="en-US" dirty="0"/>
              <a:t>CSV files </a:t>
            </a:r>
          </a:p>
        </p:txBody>
      </p:sp>
      <p:sp>
        <p:nvSpPr>
          <p:cNvPr id="9" name="Rectangle 8">
            <a:extLst>
              <a:ext uri="{FF2B5EF4-FFF2-40B4-BE49-F238E27FC236}">
                <a16:creationId xmlns:a16="http://schemas.microsoft.com/office/drawing/2014/main" id="{98E1078F-3A4D-4292-990B-BCAFDE64CCAB}"/>
              </a:ext>
            </a:extLst>
          </p:cNvPr>
          <p:cNvSpPr/>
          <p:nvPr/>
        </p:nvSpPr>
        <p:spPr>
          <a:xfrm>
            <a:off x="543297" y="2605562"/>
            <a:ext cx="5552701" cy="2862322"/>
          </a:xfrm>
          <a:prstGeom prst="rect">
            <a:avLst/>
          </a:prstGeom>
        </p:spPr>
        <p:txBody>
          <a:bodyPr wrap="square">
            <a:spAutoFit/>
          </a:bodyPr>
          <a:lstStyle/>
          <a:p>
            <a:pPr marL="285750" lvl="0" indent="-285750">
              <a:buFont typeface="Arial" panose="020B0604020202020204" pitchFamily="34" charset="0"/>
              <a:buChar char="•"/>
              <a:defRPr/>
            </a:pPr>
            <a:r>
              <a:rPr lang="en-GB" dirty="0">
                <a:solidFill>
                  <a:srgbClr val="000000"/>
                </a:solidFill>
              </a:rPr>
              <a:t>Common-separated value (</a:t>
            </a:r>
            <a:r>
              <a:rPr lang="en-GB" b="1" dirty="0">
                <a:solidFill>
                  <a:srgbClr val="00B0F0"/>
                </a:solidFill>
                <a:latin typeface="Courier New" panose="02070309020205020404" pitchFamily="49" charset="0"/>
                <a:cs typeface="Courier New" panose="02070309020205020404" pitchFamily="49" charset="0"/>
              </a:rPr>
              <a:t>CSV</a:t>
            </a:r>
            <a:r>
              <a:rPr lang="en-GB" dirty="0">
                <a:solidFill>
                  <a:srgbClr val="000000"/>
                </a:solidFill>
              </a:rPr>
              <a:t>) files are almost certainly the most common storage format for flat data</a:t>
            </a:r>
          </a:p>
          <a:p>
            <a:pPr marL="285750" lvl="0" indent="-285750">
              <a:buFont typeface="Arial" panose="020B0604020202020204" pitchFamily="34" charset="0"/>
              <a:buChar char="•"/>
              <a:defRPr/>
            </a:pPr>
            <a:endParaRPr lang="en-GB" dirty="0">
              <a:solidFill>
                <a:srgbClr val="000000"/>
              </a:solidFill>
            </a:endParaRPr>
          </a:p>
          <a:p>
            <a:pPr marL="285750" lvl="0" indent="-285750">
              <a:buFont typeface="Arial" panose="020B0604020202020204" pitchFamily="34" charset="0"/>
              <a:buChar char="•"/>
              <a:defRPr/>
            </a:pPr>
            <a:r>
              <a:rPr lang="en-GB" dirty="0">
                <a:solidFill>
                  <a:srgbClr val="000000"/>
                </a:solidFill>
              </a:rPr>
              <a:t>Each observation occupies its own line and fields are separated by commas (hence the name)</a:t>
            </a:r>
          </a:p>
          <a:p>
            <a:pPr marL="285750" lvl="0" indent="-285750">
              <a:buFont typeface="Arial" panose="020B0604020202020204" pitchFamily="34" charset="0"/>
              <a:buChar char="•"/>
              <a:defRPr/>
            </a:pPr>
            <a:endParaRPr lang="en-GB" dirty="0">
              <a:solidFill>
                <a:srgbClr val="000000"/>
              </a:solidFill>
            </a:endParaRPr>
          </a:p>
          <a:p>
            <a:pPr marL="285750" lvl="0" indent="-285750">
              <a:buFont typeface="Arial" panose="020B0604020202020204" pitchFamily="34" charset="0"/>
              <a:buChar char="•"/>
              <a:defRPr/>
            </a:pPr>
            <a:r>
              <a:rPr lang="en-GB" b="1" dirty="0">
                <a:solidFill>
                  <a:srgbClr val="00B0F0"/>
                </a:solidFill>
                <a:latin typeface="Courier New" panose="02070309020205020404" pitchFamily="49" charset="0"/>
                <a:cs typeface="Courier New" panose="02070309020205020404" pitchFamily="49" charset="0"/>
              </a:rPr>
              <a:t>CSV</a:t>
            </a:r>
            <a:r>
              <a:rPr lang="en-GB" dirty="0">
                <a:solidFill>
                  <a:srgbClr val="000000"/>
                </a:solidFill>
              </a:rPr>
              <a:t>s can contain a </a:t>
            </a:r>
            <a:r>
              <a:rPr lang="en-GB" b="1" dirty="0">
                <a:solidFill>
                  <a:srgbClr val="00B0F0"/>
                </a:solidFill>
                <a:latin typeface="Courier New" panose="02070309020205020404" pitchFamily="49" charset="0"/>
                <a:cs typeface="Courier New" panose="02070309020205020404" pitchFamily="49" charset="0"/>
              </a:rPr>
              <a:t>header row</a:t>
            </a:r>
            <a:r>
              <a:rPr lang="en-GB" dirty="0">
                <a:solidFill>
                  <a:srgbClr val="000000"/>
                </a:solidFill>
              </a:rPr>
              <a:t> with </a:t>
            </a:r>
            <a:r>
              <a:rPr lang="en-GB" b="1" dirty="0">
                <a:solidFill>
                  <a:srgbClr val="00B0F0"/>
                </a:solidFill>
                <a:latin typeface="Courier New" panose="02070309020205020404" pitchFamily="49" charset="0"/>
                <a:cs typeface="Courier New" panose="02070309020205020404" pitchFamily="49" charset="0"/>
              </a:rPr>
              <a:t>column names</a:t>
            </a:r>
            <a:r>
              <a:rPr lang="en-GB" dirty="0">
                <a:solidFill>
                  <a:srgbClr val="000000"/>
                </a:solidFill>
              </a:rPr>
              <a:t>, although this is not always the case</a:t>
            </a:r>
            <a:endParaRPr kumimoji="0" lang="en-GB" b="0" i="0" u="none" strike="noStrike" kern="1200" cap="none" spc="0" normalizeH="0" baseline="0" noProof="0" dirty="0">
              <a:ln>
                <a:noFill/>
              </a:ln>
              <a:solidFill>
                <a:srgbClr val="000000"/>
              </a:solidFill>
              <a:effectLst/>
              <a:uLnTx/>
              <a:uFillTx/>
              <a:latin typeface="Century Gothic" panose="020B0502020202020204"/>
              <a:ea typeface="+mn-ea"/>
              <a:cs typeface="+mn-cs"/>
            </a:endParaRPr>
          </a:p>
        </p:txBody>
      </p:sp>
      <p:sp>
        <p:nvSpPr>
          <p:cNvPr id="10" name="Rectangle 8">
            <a:extLst>
              <a:ext uri="{FF2B5EF4-FFF2-40B4-BE49-F238E27FC236}">
                <a16:creationId xmlns:a16="http://schemas.microsoft.com/office/drawing/2014/main" id="{59389D9E-FDE0-498C-961E-369D4A6DFC87}"/>
              </a:ext>
            </a:extLst>
          </p:cNvPr>
          <p:cNvSpPr>
            <a:spLocks noChangeArrowheads="1"/>
          </p:cNvSpPr>
          <p:nvPr/>
        </p:nvSpPr>
        <p:spPr bwMode="auto">
          <a:xfrm>
            <a:off x="0" y="-170549"/>
            <a:ext cx="65" cy="3410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6348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p:sp>
        <p:nvSpPr>
          <p:cNvPr id="11" name="Rectangle 9">
            <a:extLst>
              <a:ext uri="{FF2B5EF4-FFF2-40B4-BE49-F238E27FC236}">
                <a16:creationId xmlns:a16="http://schemas.microsoft.com/office/drawing/2014/main" id="{2166D367-05BE-490C-80A4-0FBEDA4E594A}"/>
              </a:ext>
            </a:extLst>
          </p:cNvPr>
          <p:cNvSpPr>
            <a:spLocks noChangeArrowheads="1"/>
          </p:cNvSpPr>
          <p:nvPr/>
        </p:nvSpPr>
        <p:spPr bwMode="auto">
          <a:xfrm>
            <a:off x="0" y="-239799"/>
            <a:ext cx="65" cy="4795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6348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700" b="0" i="0" u="none" strike="noStrike" kern="1200" cap="none" spc="0" normalizeH="0" baseline="0" noProof="0" dirty="0">
              <a:ln>
                <a:noFill/>
              </a:ln>
              <a:solidFill>
                <a:srgbClr val="000000"/>
              </a:solidFill>
              <a:effectLst/>
              <a:uLnTx/>
              <a:uFillTx/>
              <a:latin typeface="Lato"/>
              <a:ea typeface="+mn-ea"/>
              <a:cs typeface="+mn-cs"/>
            </a:endParaRPr>
          </a:p>
        </p:txBody>
      </p:sp>
      <p:pic>
        <p:nvPicPr>
          <p:cNvPr id="3" name="Picture 2">
            <a:extLst>
              <a:ext uri="{FF2B5EF4-FFF2-40B4-BE49-F238E27FC236}">
                <a16:creationId xmlns:a16="http://schemas.microsoft.com/office/drawing/2014/main" id="{3C8ED99A-6D01-4C31-85E0-C00543F41165}"/>
              </a:ext>
            </a:extLst>
          </p:cNvPr>
          <p:cNvPicPr>
            <a:picLocks noChangeAspect="1"/>
          </p:cNvPicPr>
          <p:nvPr/>
        </p:nvPicPr>
        <p:blipFill>
          <a:blip r:embed="rId3"/>
          <a:stretch>
            <a:fillRect/>
          </a:stretch>
        </p:blipFill>
        <p:spPr>
          <a:xfrm>
            <a:off x="6614160" y="2605562"/>
            <a:ext cx="5386171" cy="3591596"/>
          </a:xfrm>
          <a:prstGeom prst="rect">
            <a:avLst/>
          </a:prstGeom>
        </p:spPr>
      </p:pic>
    </p:spTree>
    <p:extLst>
      <p:ext uri="{BB962C8B-B14F-4D97-AF65-F5344CB8AC3E}">
        <p14:creationId xmlns:p14="http://schemas.microsoft.com/office/powerpoint/2010/main" val="23114213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4BA904-64A6-4E10-9DC9-EB509DE97374}"/>
              </a:ext>
            </a:extLst>
          </p:cNvPr>
          <p:cNvSpPr>
            <a:spLocks noGrp="1"/>
          </p:cNvSpPr>
          <p:nvPr>
            <p:ph type="ctrTitle"/>
          </p:nvPr>
        </p:nvSpPr>
        <p:spPr/>
        <p:txBody>
          <a:bodyPr/>
          <a:lstStyle/>
          <a:p>
            <a:r>
              <a:rPr lang="en-GB" sz="8000" dirty="0"/>
              <a:t>Paths and Directories</a:t>
            </a:r>
          </a:p>
        </p:txBody>
      </p:sp>
      <p:sp>
        <p:nvSpPr>
          <p:cNvPr id="3" name="Subtitle 2">
            <a:extLst>
              <a:ext uri="{FF2B5EF4-FFF2-40B4-BE49-F238E27FC236}">
                <a16:creationId xmlns:a16="http://schemas.microsoft.com/office/drawing/2014/main" id="{075CEA64-8F25-4A86-8F0F-57F03185DEE3}"/>
              </a:ext>
            </a:extLst>
          </p:cNvPr>
          <p:cNvSpPr>
            <a:spLocks noGrp="1"/>
          </p:cNvSpPr>
          <p:nvPr>
            <p:ph type="subTitle" idx="1"/>
          </p:nvPr>
        </p:nvSpPr>
        <p:spPr/>
        <p:txBody>
          <a:bodyPr/>
          <a:lstStyle/>
          <a:p>
            <a:endParaRPr lang="en-GB"/>
          </a:p>
        </p:txBody>
      </p:sp>
    </p:spTree>
    <p:extLst>
      <p:ext uri="{BB962C8B-B14F-4D97-AF65-F5344CB8AC3E}">
        <p14:creationId xmlns:p14="http://schemas.microsoft.com/office/powerpoint/2010/main" val="11150019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72F0E-1F23-4605-A360-8DD777B96560}"/>
              </a:ext>
            </a:extLst>
          </p:cNvPr>
          <p:cNvSpPr>
            <a:spLocks noGrp="1"/>
          </p:cNvSpPr>
          <p:nvPr>
            <p:ph type="title"/>
          </p:nvPr>
        </p:nvSpPr>
        <p:spPr>
          <a:xfrm>
            <a:off x="809999" y="468256"/>
            <a:ext cx="10571998" cy="970450"/>
          </a:xfrm>
        </p:spPr>
        <p:txBody>
          <a:bodyPr>
            <a:normAutofit/>
          </a:bodyPr>
          <a:lstStyle/>
          <a:p>
            <a:r>
              <a:rPr lang="en-US" dirty="0"/>
              <a:t>What are paths and directories </a:t>
            </a:r>
          </a:p>
        </p:txBody>
      </p:sp>
      <p:sp>
        <p:nvSpPr>
          <p:cNvPr id="9" name="Rectangle 8">
            <a:extLst>
              <a:ext uri="{FF2B5EF4-FFF2-40B4-BE49-F238E27FC236}">
                <a16:creationId xmlns:a16="http://schemas.microsoft.com/office/drawing/2014/main" id="{98E1078F-3A4D-4292-990B-BCAFDE64CCAB}"/>
              </a:ext>
            </a:extLst>
          </p:cNvPr>
          <p:cNvSpPr/>
          <p:nvPr/>
        </p:nvSpPr>
        <p:spPr>
          <a:xfrm>
            <a:off x="608493" y="2996327"/>
            <a:ext cx="3768636" cy="2585323"/>
          </a:xfrm>
          <a:prstGeom prst="rect">
            <a:avLst/>
          </a:prstGeom>
        </p:spPr>
        <p:txBody>
          <a:bodyPr wrap="square">
            <a:spAutoFit/>
          </a:bodyPr>
          <a:lstStyle/>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srgbClr val="000000"/>
                </a:solidFill>
                <a:effectLst/>
                <a:uLnTx/>
                <a:uFillTx/>
                <a:latin typeface="Century Gothic" panose="020B0502020202020204"/>
                <a:ea typeface="+mn-ea"/>
                <a:cs typeface="+mn-cs"/>
              </a:rPr>
              <a:t>Data files have a name and are located in a folder</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1800" b="0" i="0" u="none" strike="noStrike" kern="1200" cap="none" spc="0" normalizeH="0" baseline="0" noProof="0" dirty="0">
              <a:ln>
                <a:noFill/>
              </a:ln>
              <a:solidFill>
                <a:srgbClr val="000000"/>
              </a:solidFill>
              <a:effectLst/>
              <a:uLnTx/>
              <a:uFillTx/>
              <a:latin typeface="Century Gothic" panose="020B0502020202020204"/>
              <a:ea typeface="+mn-ea"/>
              <a:cs typeface="+mn-cs"/>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srgbClr val="000000"/>
                </a:solidFill>
                <a:effectLst/>
                <a:uLnTx/>
                <a:uFillTx/>
                <a:latin typeface="Century Gothic" panose="020B0502020202020204"/>
                <a:ea typeface="+mn-ea"/>
                <a:cs typeface="+mn-cs"/>
              </a:rPr>
              <a:t>A folders is the same a directory</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000000"/>
              </a:solidFill>
              <a:effectLst/>
              <a:uLnTx/>
              <a:uFillTx/>
              <a:latin typeface="Century Gothic" panose="020B0502020202020204"/>
              <a:ea typeface="+mn-ea"/>
              <a:cs typeface="+mn-cs"/>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srgbClr val="000000"/>
                </a:solidFill>
                <a:effectLst/>
                <a:uLnTx/>
                <a:uFillTx/>
                <a:latin typeface="Century Gothic" panose="020B0502020202020204"/>
                <a:ea typeface="+mn-ea"/>
                <a:cs typeface="+mn-cs"/>
              </a:rPr>
              <a:t>How we get to this folder in our file explorer is our pathway </a:t>
            </a:r>
            <a:endParaRPr kumimoji="0" lang="en-GB" sz="1800" b="1" i="0" u="none" strike="noStrike" kern="1200" cap="none" spc="0" normalizeH="0" baseline="0" noProof="0" dirty="0">
              <a:ln>
                <a:noFill/>
              </a:ln>
              <a:solidFill>
                <a:srgbClr val="00B0F0"/>
              </a:solidFill>
              <a:effectLst/>
              <a:uLnTx/>
              <a:uFillTx/>
              <a:latin typeface="Courier New" panose="02070309020205020404" pitchFamily="49" charset="0"/>
              <a:ea typeface="+mn-ea"/>
              <a:cs typeface="Courier New" panose="02070309020205020404" pitchFamily="49" charset="0"/>
            </a:endParaRPr>
          </a:p>
        </p:txBody>
      </p:sp>
      <p:sp>
        <p:nvSpPr>
          <p:cNvPr id="10" name="Rectangle 8">
            <a:extLst>
              <a:ext uri="{FF2B5EF4-FFF2-40B4-BE49-F238E27FC236}">
                <a16:creationId xmlns:a16="http://schemas.microsoft.com/office/drawing/2014/main" id="{59389D9E-FDE0-498C-961E-369D4A6DFC87}"/>
              </a:ext>
            </a:extLst>
          </p:cNvPr>
          <p:cNvSpPr>
            <a:spLocks noChangeArrowheads="1"/>
          </p:cNvSpPr>
          <p:nvPr/>
        </p:nvSpPr>
        <p:spPr bwMode="auto">
          <a:xfrm>
            <a:off x="0" y="-170549"/>
            <a:ext cx="65" cy="3410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6348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p:sp>
        <p:nvSpPr>
          <p:cNvPr id="11" name="Rectangle 9">
            <a:extLst>
              <a:ext uri="{FF2B5EF4-FFF2-40B4-BE49-F238E27FC236}">
                <a16:creationId xmlns:a16="http://schemas.microsoft.com/office/drawing/2014/main" id="{2166D367-05BE-490C-80A4-0FBEDA4E594A}"/>
              </a:ext>
            </a:extLst>
          </p:cNvPr>
          <p:cNvSpPr>
            <a:spLocks noChangeArrowheads="1"/>
          </p:cNvSpPr>
          <p:nvPr/>
        </p:nvSpPr>
        <p:spPr bwMode="auto">
          <a:xfrm>
            <a:off x="0" y="-239799"/>
            <a:ext cx="65" cy="4795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6348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700" b="0" i="0" u="none" strike="noStrike" kern="1200" cap="none" spc="0" normalizeH="0" baseline="0" noProof="0" dirty="0">
              <a:ln>
                <a:noFill/>
              </a:ln>
              <a:solidFill>
                <a:srgbClr val="000000"/>
              </a:solidFill>
              <a:effectLst/>
              <a:uLnTx/>
              <a:uFillTx/>
              <a:latin typeface="Lato"/>
              <a:ea typeface="+mn-ea"/>
              <a:cs typeface="+mn-cs"/>
            </a:endParaRPr>
          </a:p>
        </p:txBody>
      </p:sp>
      <p:pic>
        <p:nvPicPr>
          <p:cNvPr id="4" name="Picture 3">
            <a:extLst>
              <a:ext uri="{FF2B5EF4-FFF2-40B4-BE49-F238E27FC236}">
                <a16:creationId xmlns:a16="http://schemas.microsoft.com/office/drawing/2014/main" id="{4C14209B-232F-4C73-9D2C-952F58454190}"/>
              </a:ext>
            </a:extLst>
          </p:cNvPr>
          <p:cNvPicPr>
            <a:picLocks noChangeAspect="1"/>
          </p:cNvPicPr>
          <p:nvPr/>
        </p:nvPicPr>
        <p:blipFill>
          <a:blip r:embed="rId3"/>
          <a:stretch>
            <a:fillRect/>
          </a:stretch>
        </p:blipFill>
        <p:spPr>
          <a:xfrm>
            <a:off x="4604182" y="2772327"/>
            <a:ext cx="6979325" cy="3033322"/>
          </a:xfrm>
          <a:prstGeom prst="rect">
            <a:avLst/>
          </a:prstGeom>
        </p:spPr>
      </p:pic>
      <p:sp>
        <p:nvSpPr>
          <p:cNvPr id="5" name="Rectangle: Rounded Corners 4">
            <a:extLst>
              <a:ext uri="{FF2B5EF4-FFF2-40B4-BE49-F238E27FC236}">
                <a16:creationId xmlns:a16="http://schemas.microsoft.com/office/drawing/2014/main" id="{0F37C5DA-6061-4CBC-AC61-05FEA5C8D856}"/>
              </a:ext>
            </a:extLst>
          </p:cNvPr>
          <p:cNvSpPr/>
          <p:nvPr/>
        </p:nvSpPr>
        <p:spPr>
          <a:xfrm>
            <a:off x="5543550" y="2772327"/>
            <a:ext cx="4090307" cy="313773"/>
          </a:xfrm>
          <a:prstGeom prst="roundRect">
            <a:avLst/>
          </a:prstGeom>
          <a:noFill/>
          <a:ln w="28575" cap="rnd" cmpd="sng" algn="ctr">
            <a:solidFill>
              <a:srgbClr val="FF0000"/>
            </a:solidFill>
            <a:prstDash val="solid"/>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entury Gothic" panose="020B0502020202020204"/>
              <a:ea typeface="+mn-ea"/>
              <a:cs typeface="+mn-cs"/>
            </a:endParaRPr>
          </a:p>
        </p:txBody>
      </p:sp>
      <p:sp>
        <p:nvSpPr>
          <p:cNvPr id="12" name="Rectangle: Rounded Corners 11">
            <a:extLst>
              <a:ext uri="{FF2B5EF4-FFF2-40B4-BE49-F238E27FC236}">
                <a16:creationId xmlns:a16="http://schemas.microsoft.com/office/drawing/2014/main" id="{4920B910-0AC2-42C7-90CB-E22DFF03D822}"/>
              </a:ext>
            </a:extLst>
          </p:cNvPr>
          <p:cNvSpPr/>
          <p:nvPr/>
        </p:nvSpPr>
        <p:spPr>
          <a:xfrm>
            <a:off x="7520998" y="3352984"/>
            <a:ext cx="400050" cy="225381"/>
          </a:xfrm>
          <a:prstGeom prst="roundRect">
            <a:avLst/>
          </a:prstGeom>
          <a:noFill/>
          <a:ln w="28575" cap="rnd" cmpd="sng" algn="ctr">
            <a:solidFill>
              <a:srgbClr val="FF0000"/>
            </a:solidFill>
            <a:prstDash val="solid"/>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entury Gothic" panose="020B0502020202020204"/>
              <a:ea typeface="+mn-ea"/>
              <a:cs typeface="+mn-cs"/>
            </a:endParaRPr>
          </a:p>
        </p:txBody>
      </p:sp>
      <p:sp>
        <p:nvSpPr>
          <p:cNvPr id="7" name="TextBox 6">
            <a:extLst>
              <a:ext uri="{FF2B5EF4-FFF2-40B4-BE49-F238E27FC236}">
                <a16:creationId xmlns:a16="http://schemas.microsoft.com/office/drawing/2014/main" id="{3AFD4E98-2315-4A2A-98FE-E0EDC1D8B894}"/>
              </a:ext>
            </a:extLst>
          </p:cNvPr>
          <p:cNvSpPr txBox="1"/>
          <p:nvPr/>
        </p:nvSpPr>
        <p:spPr>
          <a:xfrm>
            <a:off x="7007885" y="2142775"/>
            <a:ext cx="840509"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solidFill>
                  <a:srgbClr val="FF0000"/>
                </a:solidFill>
                <a:effectLst/>
                <a:uLnTx/>
                <a:uFillTx/>
                <a:latin typeface="Century Gothic" panose="020B0502020202020204"/>
                <a:ea typeface="+mn-ea"/>
                <a:cs typeface="+mn-cs"/>
              </a:rPr>
              <a:t>Path</a:t>
            </a:r>
            <a:r>
              <a:rPr kumimoji="0" lang="en-GB" sz="1800" b="0" i="0" u="none" strike="noStrike" kern="1200" cap="none" spc="0" normalizeH="0" baseline="0" noProof="0" dirty="0">
                <a:ln>
                  <a:noFill/>
                </a:ln>
                <a:solidFill>
                  <a:srgbClr val="FF0000"/>
                </a:solidFill>
                <a:effectLst/>
                <a:uLnTx/>
                <a:uFillTx/>
                <a:latin typeface="Century Gothic" panose="020B0502020202020204"/>
                <a:ea typeface="+mn-ea"/>
                <a:cs typeface="+mn-cs"/>
              </a:rPr>
              <a:t> </a:t>
            </a:r>
          </a:p>
        </p:txBody>
      </p:sp>
      <p:cxnSp>
        <p:nvCxnSpPr>
          <p:cNvPr id="13" name="Straight Arrow Connector 12">
            <a:extLst>
              <a:ext uri="{FF2B5EF4-FFF2-40B4-BE49-F238E27FC236}">
                <a16:creationId xmlns:a16="http://schemas.microsoft.com/office/drawing/2014/main" id="{41D17300-EC62-4309-BA85-60524531A8AB}"/>
              </a:ext>
            </a:extLst>
          </p:cNvPr>
          <p:cNvCxnSpPr>
            <a:cxnSpLocks/>
          </p:cNvCxnSpPr>
          <p:nvPr/>
        </p:nvCxnSpPr>
        <p:spPr>
          <a:xfrm>
            <a:off x="7296727" y="2448215"/>
            <a:ext cx="0" cy="32411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3EEB635B-EE22-4F9B-A40C-CBDB47899D30}"/>
              </a:ext>
            </a:extLst>
          </p:cNvPr>
          <p:cNvCxnSpPr>
            <a:cxnSpLocks/>
          </p:cNvCxnSpPr>
          <p:nvPr/>
        </p:nvCxnSpPr>
        <p:spPr>
          <a:xfrm flipH="1">
            <a:off x="7948077" y="2772327"/>
            <a:ext cx="2503411" cy="65667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58E86AD4-1803-450A-8097-AFF188389F3A}"/>
              </a:ext>
            </a:extLst>
          </p:cNvPr>
          <p:cNvSpPr txBox="1"/>
          <p:nvPr/>
        </p:nvSpPr>
        <p:spPr>
          <a:xfrm>
            <a:off x="9959089" y="2422398"/>
            <a:ext cx="1624418" cy="30777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solidFill>
                  <a:srgbClr val="FF0000"/>
                </a:solidFill>
                <a:effectLst/>
                <a:uLnTx/>
                <a:uFillTx/>
                <a:latin typeface="Century Gothic" panose="020B0502020202020204"/>
                <a:ea typeface="+mn-ea"/>
                <a:cs typeface="+mn-cs"/>
              </a:rPr>
              <a:t>Folder /directory </a:t>
            </a:r>
            <a:endParaRPr kumimoji="0" lang="en-GB" sz="1800" b="0" i="0" u="none" strike="noStrike" kern="1200" cap="none" spc="0" normalizeH="0" baseline="0" noProof="0" dirty="0">
              <a:ln>
                <a:noFill/>
              </a:ln>
              <a:solidFill>
                <a:srgbClr val="FF0000"/>
              </a:solidFill>
              <a:effectLst/>
              <a:uLnTx/>
              <a:uFillTx/>
              <a:latin typeface="Century Gothic" panose="020B0502020202020204"/>
              <a:ea typeface="+mn-ea"/>
              <a:cs typeface="+mn-cs"/>
            </a:endParaRPr>
          </a:p>
        </p:txBody>
      </p:sp>
    </p:spTree>
    <p:extLst>
      <p:ext uri="{BB962C8B-B14F-4D97-AF65-F5344CB8AC3E}">
        <p14:creationId xmlns:p14="http://schemas.microsoft.com/office/powerpoint/2010/main" val="13269097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72F0E-1F23-4605-A360-8DD777B96560}"/>
              </a:ext>
            </a:extLst>
          </p:cNvPr>
          <p:cNvSpPr>
            <a:spLocks noGrp="1"/>
          </p:cNvSpPr>
          <p:nvPr>
            <p:ph type="title"/>
          </p:nvPr>
        </p:nvSpPr>
        <p:spPr>
          <a:xfrm>
            <a:off x="809999" y="468256"/>
            <a:ext cx="10571998" cy="970450"/>
          </a:xfrm>
        </p:spPr>
        <p:txBody>
          <a:bodyPr>
            <a:normAutofit/>
          </a:bodyPr>
          <a:lstStyle/>
          <a:p>
            <a:r>
              <a:rPr lang="en-US" dirty="0"/>
              <a:t>Setting your directory in R </a:t>
            </a:r>
          </a:p>
        </p:txBody>
      </p:sp>
      <p:sp>
        <p:nvSpPr>
          <p:cNvPr id="10" name="Rectangle 8">
            <a:extLst>
              <a:ext uri="{FF2B5EF4-FFF2-40B4-BE49-F238E27FC236}">
                <a16:creationId xmlns:a16="http://schemas.microsoft.com/office/drawing/2014/main" id="{59389D9E-FDE0-498C-961E-369D4A6DFC87}"/>
              </a:ext>
            </a:extLst>
          </p:cNvPr>
          <p:cNvSpPr>
            <a:spLocks noChangeArrowheads="1"/>
          </p:cNvSpPr>
          <p:nvPr/>
        </p:nvSpPr>
        <p:spPr bwMode="auto">
          <a:xfrm>
            <a:off x="0" y="-170549"/>
            <a:ext cx="65" cy="3410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6348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p:sp>
        <p:nvSpPr>
          <p:cNvPr id="11" name="Rectangle 9">
            <a:extLst>
              <a:ext uri="{FF2B5EF4-FFF2-40B4-BE49-F238E27FC236}">
                <a16:creationId xmlns:a16="http://schemas.microsoft.com/office/drawing/2014/main" id="{2166D367-05BE-490C-80A4-0FBEDA4E594A}"/>
              </a:ext>
            </a:extLst>
          </p:cNvPr>
          <p:cNvSpPr>
            <a:spLocks noChangeArrowheads="1"/>
          </p:cNvSpPr>
          <p:nvPr/>
        </p:nvSpPr>
        <p:spPr bwMode="auto">
          <a:xfrm>
            <a:off x="0" y="-239799"/>
            <a:ext cx="65" cy="4795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6348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700" b="0" i="0" u="none" strike="noStrike" kern="1200" cap="none" spc="0" normalizeH="0" baseline="0" noProof="0" dirty="0">
              <a:ln>
                <a:noFill/>
              </a:ln>
              <a:solidFill>
                <a:srgbClr val="000000"/>
              </a:solidFill>
              <a:effectLst/>
              <a:uLnTx/>
              <a:uFillTx/>
              <a:latin typeface="Lato"/>
              <a:ea typeface="+mn-ea"/>
              <a:cs typeface="+mn-cs"/>
            </a:endParaRPr>
          </a:p>
        </p:txBody>
      </p:sp>
      <p:sp>
        <p:nvSpPr>
          <p:cNvPr id="14" name="Rectangle 13">
            <a:extLst>
              <a:ext uri="{FF2B5EF4-FFF2-40B4-BE49-F238E27FC236}">
                <a16:creationId xmlns:a16="http://schemas.microsoft.com/office/drawing/2014/main" id="{E17261D4-9121-43F8-B554-BEC91BA21399}"/>
              </a:ext>
            </a:extLst>
          </p:cNvPr>
          <p:cNvSpPr/>
          <p:nvPr/>
        </p:nvSpPr>
        <p:spPr>
          <a:xfrm>
            <a:off x="495757" y="2365855"/>
            <a:ext cx="10664933" cy="2031325"/>
          </a:xfrm>
          <a:prstGeom prst="rect">
            <a:avLst/>
          </a:prstGeom>
        </p:spPr>
        <p:txBody>
          <a:bodyPr wrap="square">
            <a:spAutoFit/>
          </a:bodyPr>
          <a:lstStyle/>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srgbClr val="000000"/>
                </a:solidFill>
                <a:effectLst/>
                <a:uLnTx/>
                <a:uFillTx/>
                <a:latin typeface="Century Gothic" panose="020B0502020202020204"/>
                <a:ea typeface="+mn-ea"/>
                <a:cs typeface="+mn-cs"/>
              </a:rPr>
              <a:t>To load datasets into R its always best practice to set our directory to the folder which our datasets are stored in</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1800" b="0" i="0" u="none" strike="noStrike" kern="1200" cap="none" spc="0" normalizeH="0" baseline="0" noProof="0" dirty="0">
              <a:ln>
                <a:noFill/>
              </a:ln>
              <a:solidFill>
                <a:srgbClr val="000000"/>
              </a:solidFill>
              <a:effectLst/>
              <a:uLnTx/>
              <a:uFillTx/>
              <a:latin typeface="Century Gothic" panose="020B0502020202020204"/>
              <a:ea typeface="+mn-ea"/>
              <a:cs typeface="+mn-cs"/>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srgbClr val="000000"/>
                </a:solidFill>
                <a:effectLst/>
                <a:uLnTx/>
                <a:uFillTx/>
                <a:latin typeface="Century Gothic" panose="020B0502020202020204"/>
                <a:ea typeface="+mn-ea"/>
                <a:cs typeface="+mn-cs"/>
              </a:rPr>
              <a:t>To do this we can go into session &gt; set working directory &gt; choose Directory &gt; then select the folder with the Tidyverse datasets in </a:t>
            </a:r>
            <a:endParaRPr kumimoji="0" lang="en-GB" sz="1800" b="1" i="0" u="none" strike="noStrike" kern="1200" cap="none" spc="0" normalizeH="0" baseline="0" noProof="0" dirty="0">
              <a:ln>
                <a:noFill/>
              </a:ln>
              <a:solidFill>
                <a:srgbClr val="00B0F0"/>
              </a:solidFill>
              <a:effectLst/>
              <a:uLnTx/>
              <a:uFillTx/>
              <a:latin typeface="Courier New" panose="02070309020205020404" pitchFamily="49" charset="0"/>
              <a:ea typeface="+mn-ea"/>
              <a:cs typeface="Courier New" panose="02070309020205020404" pitchFamily="49" charset="0"/>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1800" b="1" i="0" u="none" strike="noStrike" kern="1200" cap="none" spc="0" normalizeH="0" baseline="0" noProof="0" dirty="0">
              <a:ln>
                <a:noFill/>
              </a:ln>
              <a:solidFill>
                <a:srgbClr val="00B0F0"/>
              </a:solidFill>
              <a:effectLst/>
              <a:uLnTx/>
              <a:uFillTx/>
              <a:latin typeface="Courier New" panose="02070309020205020404" pitchFamily="49" charset="0"/>
              <a:ea typeface="+mn-ea"/>
              <a:cs typeface="Courier New" panose="02070309020205020404" pitchFamily="49"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000000"/>
              </a:solidFill>
              <a:effectLst/>
              <a:uLnTx/>
              <a:uFillTx/>
              <a:latin typeface="Century Gothic" panose="020B0502020202020204"/>
              <a:ea typeface="+mn-ea"/>
              <a:cs typeface="+mn-cs"/>
            </a:endParaRPr>
          </a:p>
        </p:txBody>
      </p:sp>
      <p:pic>
        <p:nvPicPr>
          <p:cNvPr id="3" name="Picture 2">
            <a:extLst>
              <a:ext uri="{FF2B5EF4-FFF2-40B4-BE49-F238E27FC236}">
                <a16:creationId xmlns:a16="http://schemas.microsoft.com/office/drawing/2014/main" id="{DCFAACC3-7BE3-4B1C-929D-7CE8CCC108AB}"/>
              </a:ext>
            </a:extLst>
          </p:cNvPr>
          <p:cNvPicPr>
            <a:picLocks noChangeAspect="1"/>
          </p:cNvPicPr>
          <p:nvPr/>
        </p:nvPicPr>
        <p:blipFill rotWithShape="1">
          <a:blip r:embed="rId3"/>
          <a:srcRect t="1" b="52144"/>
          <a:stretch/>
        </p:blipFill>
        <p:spPr>
          <a:xfrm>
            <a:off x="1753857" y="4120883"/>
            <a:ext cx="7979109" cy="2031325"/>
          </a:xfrm>
          <a:prstGeom prst="rect">
            <a:avLst/>
          </a:prstGeom>
        </p:spPr>
      </p:pic>
    </p:spTree>
    <p:extLst>
      <p:ext uri="{BB962C8B-B14F-4D97-AF65-F5344CB8AC3E}">
        <p14:creationId xmlns:p14="http://schemas.microsoft.com/office/powerpoint/2010/main" val="10803866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4BA904-64A6-4E10-9DC9-EB509DE97374}"/>
              </a:ext>
            </a:extLst>
          </p:cNvPr>
          <p:cNvSpPr>
            <a:spLocks noGrp="1"/>
          </p:cNvSpPr>
          <p:nvPr>
            <p:ph type="ctrTitle"/>
          </p:nvPr>
        </p:nvSpPr>
        <p:spPr/>
        <p:txBody>
          <a:bodyPr/>
          <a:lstStyle/>
          <a:p>
            <a:r>
              <a:rPr lang="en-GB" sz="8000" dirty="0"/>
              <a:t>Reading in external data </a:t>
            </a:r>
          </a:p>
        </p:txBody>
      </p:sp>
      <p:sp>
        <p:nvSpPr>
          <p:cNvPr id="3" name="Subtitle 2">
            <a:extLst>
              <a:ext uri="{FF2B5EF4-FFF2-40B4-BE49-F238E27FC236}">
                <a16:creationId xmlns:a16="http://schemas.microsoft.com/office/drawing/2014/main" id="{075CEA64-8F25-4A86-8F0F-57F03185DEE3}"/>
              </a:ext>
            </a:extLst>
          </p:cNvPr>
          <p:cNvSpPr>
            <a:spLocks noGrp="1"/>
          </p:cNvSpPr>
          <p:nvPr>
            <p:ph type="subTitle" idx="1"/>
          </p:nvPr>
        </p:nvSpPr>
        <p:spPr/>
        <p:txBody>
          <a:bodyPr/>
          <a:lstStyle/>
          <a:p>
            <a:endParaRPr lang="en-GB"/>
          </a:p>
        </p:txBody>
      </p:sp>
    </p:spTree>
    <p:extLst>
      <p:ext uri="{BB962C8B-B14F-4D97-AF65-F5344CB8AC3E}">
        <p14:creationId xmlns:p14="http://schemas.microsoft.com/office/powerpoint/2010/main" val="32132034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72F0E-1F23-4605-A360-8DD777B96560}"/>
              </a:ext>
            </a:extLst>
          </p:cNvPr>
          <p:cNvSpPr>
            <a:spLocks noGrp="1"/>
          </p:cNvSpPr>
          <p:nvPr>
            <p:ph type="title"/>
          </p:nvPr>
        </p:nvSpPr>
        <p:spPr>
          <a:xfrm>
            <a:off x="809999" y="468256"/>
            <a:ext cx="10571998" cy="970450"/>
          </a:xfrm>
        </p:spPr>
        <p:txBody>
          <a:bodyPr>
            <a:normAutofit/>
          </a:bodyPr>
          <a:lstStyle/>
          <a:p>
            <a:r>
              <a:rPr lang="en-US" dirty="0" err="1"/>
              <a:t>read_cvs</a:t>
            </a:r>
            <a:endParaRPr lang="en-US" dirty="0"/>
          </a:p>
        </p:txBody>
      </p:sp>
      <p:sp>
        <p:nvSpPr>
          <p:cNvPr id="9" name="Rectangle 8">
            <a:extLst>
              <a:ext uri="{FF2B5EF4-FFF2-40B4-BE49-F238E27FC236}">
                <a16:creationId xmlns:a16="http://schemas.microsoft.com/office/drawing/2014/main" id="{98E1078F-3A4D-4292-990B-BCAFDE64CCAB}"/>
              </a:ext>
            </a:extLst>
          </p:cNvPr>
          <p:cNvSpPr/>
          <p:nvPr/>
        </p:nvSpPr>
        <p:spPr>
          <a:xfrm>
            <a:off x="1133148" y="2805571"/>
            <a:ext cx="9925699" cy="2585323"/>
          </a:xfrm>
          <a:prstGeom prst="rect">
            <a:avLst/>
          </a:prstGeom>
        </p:spPr>
        <p:txBody>
          <a:bodyPr wrap="square">
            <a:spAutoFit/>
          </a:bodyPr>
          <a:lstStyle/>
          <a:p>
            <a:pPr marL="285750" lvl="0" indent="-285750">
              <a:buFont typeface="Arial" panose="020B0604020202020204" pitchFamily="34" charset="0"/>
              <a:buChar char="•"/>
              <a:defRPr/>
            </a:pPr>
            <a:r>
              <a:rPr lang="en-GB" dirty="0">
                <a:solidFill>
                  <a:srgbClr val="000000"/>
                </a:solidFill>
              </a:rPr>
              <a:t>You can import a CSV file using the </a:t>
            </a:r>
            <a:r>
              <a:rPr lang="en-GB" b="1" dirty="0" err="1">
                <a:solidFill>
                  <a:srgbClr val="00B0F0"/>
                </a:solidFill>
                <a:latin typeface="Courier New" panose="02070309020205020404" pitchFamily="49" charset="0"/>
                <a:cs typeface="Courier New" panose="02070309020205020404" pitchFamily="49" charset="0"/>
              </a:rPr>
              <a:t>read_csv</a:t>
            </a:r>
            <a:r>
              <a:rPr lang="en-GB" b="1" dirty="0">
                <a:solidFill>
                  <a:srgbClr val="00B0F0"/>
                </a:solidFill>
                <a:latin typeface="Courier New" panose="02070309020205020404" pitchFamily="49" charset="0"/>
                <a:cs typeface="Courier New" panose="02070309020205020404" pitchFamily="49" charset="0"/>
              </a:rPr>
              <a:t>()</a:t>
            </a:r>
            <a:r>
              <a:rPr lang="en-GB" dirty="0">
                <a:solidFill>
                  <a:srgbClr val="000000"/>
                </a:solidFill>
              </a:rPr>
              <a:t> function</a:t>
            </a:r>
          </a:p>
          <a:p>
            <a:pPr marL="285750" lvl="0" indent="-285750">
              <a:buFont typeface="Arial" panose="020B0604020202020204" pitchFamily="34" charset="0"/>
              <a:buChar char="•"/>
              <a:defRPr/>
            </a:pPr>
            <a:endParaRPr lang="en-GB" dirty="0">
              <a:solidFill>
                <a:srgbClr val="000000"/>
              </a:solidFill>
            </a:endParaRPr>
          </a:p>
          <a:p>
            <a:pPr marL="285750" lvl="0" indent="-285750">
              <a:buFont typeface="Arial" panose="020B0604020202020204" pitchFamily="34" charset="0"/>
              <a:buChar char="•"/>
              <a:defRPr/>
            </a:pPr>
            <a:r>
              <a:rPr lang="en-GB" dirty="0">
                <a:solidFill>
                  <a:srgbClr val="000000"/>
                </a:solidFill>
              </a:rPr>
              <a:t>The first argument is the most important it's the path to the file to read or if you’re working directory is set to the folder where the data is stored then just the file name </a:t>
            </a:r>
          </a:p>
          <a:p>
            <a:pPr marL="285750" lvl="0" indent="-285750">
              <a:buFont typeface="Arial" panose="020B0604020202020204" pitchFamily="34" charset="0"/>
              <a:buChar char="•"/>
              <a:defRPr/>
            </a:pPr>
            <a:endParaRPr lang="en-GB" dirty="0">
              <a:solidFill>
                <a:srgbClr val="000000"/>
              </a:solidFill>
            </a:endParaRPr>
          </a:p>
          <a:p>
            <a:pPr marL="285750" lvl="0" indent="-285750">
              <a:buFont typeface="Arial" panose="020B0604020202020204" pitchFamily="34" charset="0"/>
              <a:buChar char="•"/>
              <a:defRPr/>
            </a:pPr>
            <a:r>
              <a:rPr lang="en-GB" dirty="0">
                <a:solidFill>
                  <a:srgbClr val="000000"/>
                </a:solidFill>
              </a:rPr>
              <a:t>The path of the file should be relative to your current working directory</a:t>
            </a:r>
          </a:p>
          <a:p>
            <a:pPr marL="285750" lvl="0" indent="-285750">
              <a:buFont typeface="Arial" panose="020B0604020202020204" pitchFamily="34" charset="0"/>
              <a:buChar char="•"/>
              <a:defRPr/>
            </a:pPr>
            <a:endParaRPr lang="en-GB" dirty="0">
              <a:solidFill>
                <a:srgbClr val="000000"/>
              </a:solidFill>
            </a:endParaRPr>
          </a:p>
          <a:p>
            <a:pPr marL="285750" lvl="0" indent="-285750">
              <a:buFont typeface="Arial" panose="020B0604020202020204" pitchFamily="34" charset="0"/>
              <a:buChar char="•"/>
              <a:defRPr/>
            </a:pPr>
            <a:r>
              <a:rPr lang="en-GB" dirty="0">
                <a:solidFill>
                  <a:srgbClr val="000000"/>
                </a:solidFill>
              </a:rPr>
              <a:t>This can be changed using</a:t>
            </a:r>
            <a:r>
              <a:rPr lang="en-GB" b="1" dirty="0">
                <a:solidFill>
                  <a:srgbClr val="00B0F0"/>
                </a:solidFill>
              </a:rPr>
              <a:t> </a:t>
            </a:r>
            <a:r>
              <a:rPr lang="en-GB" b="1" dirty="0">
                <a:solidFill>
                  <a:srgbClr val="00B0F0"/>
                </a:solidFill>
                <a:latin typeface="Courier New" panose="02070309020205020404" pitchFamily="49" charset="0"/>
                <a:cs typeface="Courier New" panose="02070309020205020404" pitchFamily="49" charset="0"/>
              </a:rPr>
              <a:t>Session &gt; Set Working Directory &gt; Choose Directory </a:t>
            </a:r>
            <a:r>
              <a:rPr lang="en-GB" dirty="0"/>
              <a:t>or by using </a:t>
            </a:r>
            <a:r>
              <a:rPr lang="en-GB" b="1" dirty="0" err="1">
                <a:solidFill>
                  <a:srgbClr val="00B0F0"/>
                </a:solidFill>
                <a:latin typeface="Courier New" panose="02070309020205020404" pitchFamily="49" charset="0"/>
                <a:cs typeface="Courier New" panose="02070309020205020404" pitchFamily="49" charset="0"/>
              </a:rPr>
              <a:t>Ctrl+Shift+H</a:t>
            </a:r>
            <a:endParaRPr kumimoji="0" lang="en-GB" b="1" i="0" u="none" strike="noStrike" kern="1200" cap="none" spc="0" normalizeH="0" baseline="0" noProof="0" dirty="0">
              <a:ln>
                <a:noFill/>
              </a:ln>
              <a:solidFill>
                <a:srgbClr val="00B0F0"/>
              </a:solidFill>
              <a:effectLst/>
              <a:uLnTx/>
              <a:uFillTx/>
              <a:latin typeface="Courier New" panose="02070309020205020404" pitchFamily="49" charset="0"/>
              <a:cs typeface="Courier New" panose="02070309020205020404" pitchFamily="49" charset="0"/>
            </a:endParaRPr>
          </a:p>
        </p:txBody>
      </p:sp>
      <p:sp>
        <p:nvSpPr>
          <p:cNvPr id="10" name="Rectangle 8">
            <a:extLst>
              <a:ext uri="{FF2B5EF4-FFF2-40B4-BE49-F238E27FC236}">
                <a16:creationId xmlns:a16="http://schemas.microsoft.com/office/drawing/2014/main" id="{59389D9E-FDE0-498C-961E-369D4A6DFC87}"/>
              </a:ext>
            </a:extLst>
          </p:cNvPr>
          <p:cNvSpPr>
            <a:spLocks noChangeArrowheads="1"/>
          </p:cNvSpPr>
          <p:nvPr/>
        </p:nvSpPr>
        <p:spPr bwMode="auto">
          <a:xfrm>
            <a:off x="0" y="-170549"/>
            <a:ext cx="65" cy="3410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6348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p:sp>
        <p:nvSpPr>
          <p:cNvPr id="11" name="Rectangle 9">
            <a:extLst>
              <a:ext uri="{FF2B5EF4-FFF2-40B4-BE49-F238E27FC236}">
                <a16:creationId xmlns:a16="http://schemas.microsoft.com/office/drawing/2014/main" id="{2166D367-05BE-490C-80A4-0FBEDA4E594A}"/>
              </a:ext>
            </a:extLst>
          </p:cNvPr>
          <p:cNvSpPr>
            <a:spLocks noChangeArrowheads="1"/>
          </p:cNvSpPr>
          <p:nvPr/>
        </p:nvSpPr>
        <p:spPr bwMode="auto">
          <a:xfrm>
            <a:off x="0" y="-239799"/>
            <a:ext cx="65" cy="4795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6348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700" b="0" i="0" u="none" strike="noStrike" kern="1200" cap="none" spc="0" normalizeH="0" baseline="0" noProof="0" dirty="0">
              <a:ln>
                <a:noFill/>
              </a:ln>
              <a:solidFill>
                <a:srgbClr val="000000"/>
              </a:solidFill>
              <a:effectLst/>
              <a:uLnTx/>
              <a:uFillTx/>
              <a:latin typeface="Lato"/>
              <a:ea typeface="+mn-ea"/>
              <a:cs typeface="+mn-cs"/>
            </a:endParaRPr>
          </a:p>
        </p:txBody>
      </p:sp>
    </p:spTree>
    <p:extLst>
      <p:ext uri="{BB962C8B-B14F-4D97-AF65-F5344CB8AC3E}">
        <p14:creationId xmlns:p14="http://schemas.microsoft.com/office/powerpoint/2010/main" val="9054144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72F0E-1F23-4605-A360-8DD777B96560}"/>
              </a:ext>
            </a:extLst>
          </p:cNvPr>
          <p:cNvSpPr>
            <a:spLocks noGrp="1"/>
          </p:cNvSpPr>
          <p:nvPr>
            <p:ph type="title"/>
          </p:nvPr>
        </p:nvSpPr>
        <p:spPr>
          <a:xfrm>
            <a:off x="809999" y="468256"/>
            <a:ext cx="10571998" cy="970450"/>
          </a:xfrm>
        </p:spPr>
        <p:txBody>
          <a:bodyPr>
            <a:normAutofit/>
          </a:bodyPr>
          <a:lstStyle/>
          <a:p>
            <a:r>
              <a:rPr lang="en-US" dirty="0" err="1"/>
              <a:t>read_cvs</a:t>
            </a:r>
            <a:endParaRPr lang="en-US" dirty="0"/>
          </a:p>
        </p:txBody>
      </p:sp>
      <p:sp>
        <p:nvSpPr>
          <p:cNvPr id="10" name="Rectangle 8">
            <a:extLst>
              <a:ext uri="{FF2B5EF4-FFF2-40B4-BE49-F238E27FC236}">
                <a16:creationId xmlns:a16="http://schemas.microsoft.com/office/drawing/2014/main" id="{59389D9E-FDE0-498C-961E-369D4A6DFC87}"/>
              </a:ext>
            </a:extLst>
          </p:cNvPr>
          <p:cNvSpPr>
            <a:spLocks noChangeArrowheads="1"/>
          </p:cNvSpPr>
          <p:nvPr/>
        </p:nvSpPr>
        <p:spPr bwMode="auto">
          <a:xfrm>
            <a:off x="0" y="-170549"/>
            <a:ext cx="65" cy="3410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6348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p:sp>
        <p:nvSpPr>
          <p:cNvPr id="11" name="Rectangle 9">
            <a:extLst>
              <a:ext uri="{FF2B5EF4-FFF2-40B4-BE49-F238E27FC236}">
                <a16:creationId xmlns:a16="http://schemas.microsoft.com/office/drawing/2014/main" id="{2166D367-05BE-490C-80A4-0FBEDA4E594A}"/>
              </a:ext>
            </a:extLst>
          </p:cNvPr>
          <p:cNvSpPr>
            <a:spLocks noChangeArrowheads="1"/>
          </p:cNvSpPr>
          <p:nvPr/>
        </p:nvSpPr>
        <p:spPr bwMode="auto">
          <a:xfrm>
            <a:off x="0" y="-239799"/>
            <a:ext cx="65" cy="4795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6348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700" b="0" i="0" u="none" strike="noStrike" kern="1200" cap="none" spc="0" normalizeH="0" baseline="0" noProof="0" dirty="0">
              <a:ln>
                <a:noFill/>
              </a:ln>
              <a:solidFill>
                <a:srgbClr val="000000"/>
              </a:solidFill>
              <a:effectLst/>
              <a:uLnTx/>
              <a:uFillTx/>
              <a:latin typeface="Lato"/>
              <a:ea typeface="+mn-ea"/>
              <a:cs typeface="+mn-cs"/>
            </a:endParaRPr>
          </a:p>
        </p:txBody>
      </p:sp>
      <p:sp>
        <p:nvSpPr>
          <p:cNvPr id="8" name="Rectangle 7">
            <a:extLst>
              <a:ext uri="{FF2B5EF4-FFF2-40B4-BE49-F238E27FC236}">
                <a16:creationId xmlns:a16="http://schemas.microsoft.com/office/drawing/2014/main" id="{90ED2E62-D64A-4A9E-A126-DE88D5948FCD}"/>
              </a:ext>
            </a:extLst>
          </p:cNvPr>
          <p:cNvSpPr/>
          <p:nvPr/>
        </p:nvSpPr>
        <p:spPr>
          <a:xfrm>
            <a:off x="475281" y="2296025"/>
            <a:ext cx="10327037" cy="646331"/>
          </a:xfrm>
          <a:prstGeom prst="rect">
            <a:avLst/>
          </a:prstGeom>
        </p:spPr>
        <p:txBody>
          <a:bodyPr wrap="square">
            <a:spAutoFit/>
          </a:bodyPr>
          <a:lstStyle/>
          <a:p>
            <a:pPr algn="ctr"/>
            <a:r>
              <a:rPr lang="en-GB" dirty="0"/>
              <a:t>When using the </a:t>
            </a:r>
            <a:r>
              <a:rPr lang="en-GB" b="1" dirty="0" err="1">
                <a:solidFill>
                  <a:srgbClr val="00B0F0"/>
                </a:solidFill>
                <a:latin typeface="Courier New" panose="02070309020205020404" pitchFamily="49" charset="0"/>
                <a:cs typeface="Courier New" panose="02070309020205020404" pitchFamily="49" charset="0"/>
              </a:rPr>
              <a:t>read_csv</a:t>
            </a:r>
            <a:r>
              <a:rPr lang="en-GB" b="1" dirty="0">
                <a:solidFill>
                  <a:srgbClr val="00B0F0"/>
                </a:solidFill>
                <a:latin typeface="Courier New" panose="02070309020205020404" pitchFamily="49" charset="0"/>
                <a:cs typeface="Courier New" panose="02070309020205020404" pitchFamily="49" charset="0"/>
              </a:rPr>
              <a:t>() </a:t>
            </a:r>
            <a:r>
              <a:rPr lang="en-GB" dirty="0"/>
              <a:t>function, you are outputted a message containing the column names and types</a:t>
            </a:r>
          </a:p>
        </p:txBody>
      </p:sp>
      <p:pic>
        <p:nvPicPr>
          <p:cNvPr id="9" name="Picture 8">
            <a:extLst>
              <a:ext uri="{FF2B5EF4-FFF2-40B4-BE49-F238E27FC236}">
                <a16:creationId xmlns:a16="http://schemas.microsoft.com/office/drawing/2014/main" id="{A810AFA3-6DB1-442A-84FE-F31A0AF5CB6D}"/>
              </a:ext>
            </a:extLst>
          </p:cNvPr>
          <p:cNvPicPr>
            <a:picLocks noChangeAspect="1"/>
          </p:cNvPicPr>
          <p:nvPr/>
        </p:nvPicPr>
        <p:blipFill rotWithShape="1">
          <a:blip r:embed="rId3"/>
          <a:srcRect l="971" r="47153"/>
          <a:stretch/>
        </p:blipFill>
        <p:spPr>
          <a:xfrm>
            <a:off x="7062396" y="3164889"/>
            <a:ext cx="3228478" cy="2573841"/>
          </a:xfrm>
          <a:prstGeom prst="rect">
            <a:avLst/>
          </a:prstGeom>
        </p:spPr>
      </p:pic>
      <p:pic>
        <p:nvPicPr>
          <p:cNvPr id="12" name="Picture 11">
            <a:extLst>
              <a:ext uri="{FF2B5EF4-FFF2-40B4-BE49-F238E27FC236}">
                <a16:creationId xmlns:a16="http://schemas.microsoft.com/office/drawing/2014/main" id="{FFB79251-045A-4414-A8E3-08043D6D42F6}"/>
              </a:ext>
            </a:extLst>
          </p:cNvPr>
          <p:cNvPicPr>
            <a:picLocks noChangeAspect="1"/>
          </p:cNvPicPr>
          <p:nvPr/>
        </p:nvPicPr>
        <p:blipFill>
          <a:blip r:embed="rId4"/>
          <a:stretch>
            <a:fillRect/>
          </a:stretch>
        </p:blipFill>
        <p:spPr>
          <a:xfrm>
            <a:off x="888945" y="3657600"/>
            <a:ext cx="4093872" cy="2374944"/>
          </a:xfrm>
          <a:prstGeom prst="rect">
            <a:avLst/>
          </a:prstGeom>
        </p:spPr>
      </p:pic>
    </p:spTree>
    <p:extLst>
      <p:ext uri="{BB962C8B-B14F-4D97-AF65-F5344CB8AC3E}">
        <p14:creationId xmlns:p14="http://schemas.microsoft.com/office/powerpoint/2010/main" val="28623252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72F0E-1F23-4605-A360-8DD777B96560}"/>
              </a:ext>
            </a:extLst>
          </p:cNvPr>
          <p:cNvSpPr>
            <a:spLocks noGrp="1"/>
          </p:cNvSpPr>
          <p:nvPr>
            <p:ph type="title"/>
          </p:nvPr>
        </p:nvSpPr>
        <p:spPr>
          <a:xfrm>
            <a:off x="810001" y="437776"/>
            <a:ext cx="10571998" cy="970450"/>
          </a:xfrm>
        </p:spPr>
        <p:txBody>
          <a:bodyPr>
            <a:normAutofit/>
          </a:bodyPr>
          <a:lstStyle/>
          <a:p>
            <a:r>
              <a:rPr lang="en-US" dirty="0"/>
              <a:t>Exercise to try  </a:t>
            </a:r>
          </a:p>
        </p:txBody>
      </p:sp>
      <p:sp>
        <p:nvSpPr>
          <p:cNvPr id="10" name="Rectangle 8">
            <a:extLst>
              <a:ext uri="{FF2B5EF4-FFF2-40B4-BE49-F238E27FC236}">
                <a16:creationId xmlns:a16="http://schemas.microsoft.com/office/drawing/2014/main" id="{59389D9E-FDE0-498C-961E-369D4A6DFC87}"/>
              </a:ext>
            </a:extLst>
          </p:cNvPr>
          <p:cNvSpPr>
            <a:spLocks noChangeArrowheads="1"/>
          </p:cNvSpPr>
          <p:nvPr/>
        </p:nvSpPr>
        <p:spPr bwMode="auto">
          <a:xfrm>
            <a:off x="0" y="-170549"/>
            <a:ext cx="65" cy="3410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6348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p:sp>
        <p:nvSpPr>
          <p:cNvPr id="11" name="Rectangle 9">
            <a:extLst>
              <a:ext uri="{FF2B5EF4-FFF2-40B4-BE49-F238E27FC236}">
                <a16:creationId xmlns:a16="http://schemas.microsoft.com/office/drawing/2014/main" id="{2166D367-05BE-490C-80A4-0FBEDA4E594A}"/>
              </a:ext>
            </a:extLst>
          </p:cNvPr>
          <p:cNvSpPr>
            <a:spLocks noChangeArrowheads="1"/>
          </p:cNvSpPr>
          <p:nvPr/>
        </p:nvSpPr>
        <p:spPr bwMode="auto">
          <a:xfrm>
            <a:off x="0" y="-239799"/>
            <a:ext cx="65" cy="4795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6348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700" b="0" i="0" u="none" strike="noStrike" kern="1200" cap="none" spc="0" normalizeH="0" baseline="0" noProof="0" dirty="0">
              <a:ln>
                <a:noFill/>
              </a:ln>
              <a:solidFill>
                <a:srgbClr val="000000"/>
              </a:solidFill>
              <a:effectLst/>
              <a:uLnTx/>
              <a:uFillTx/>
              <a:latin typeface="Lato"/>
              <a:ea typeface="+mn-ea"/>
              <a:cs typeface="+mn-cs"/>
            </a:endParaRPr>
          </a:p>
        </p:txBody>
      </p:sp>
      <p:sp>
        <p:nvSpPr>
          <p:cNvPr id="6" name="Rectangle 5">
            <a:extLst>
              <a:ext uri="{FF2B5EF4-FFF2-40B4-BE49-F238E27FC236}">
                <a16:creationId xmlns:a16="http://schemas.microsoft.com/office/drawing/2014/main" id="{4F4FF51F-F064-4C79-812C-49C7105DB303}"/>
              </a:ext>
            </a:extLst>
          </p:cNvPr>
          <p:cNvSpPr/>
          <p:nvPr/>
        </p:nvSpPr>
        <p:spPr>
          <a:xfrm>
            <a:off x="1458314" y="3429000"/>
            <a:ext cx="9275372" cy="2585323"/>
          </a:xfrm>
          <a:prstGeom prst="rect">
            <a:avLst/>
          </a:prstGeom>
        </p:spPr>
        <p:txBody>
          <a:bodyPr wrap="square">
            <a:spAutoFit/>
          </a:bodyPr>
          <a:lstStyle/>
          <a:p>
            <a:pPr marL="342900" lvl="0" indent="-342900">
              <a:buFontTx/>
              <a:buAutoNum type="arabicParenR"/>
              <a:defRPr/>
            </a:pPr>
            <a:r>
              <a:rPr lang="en-GB" dirty="0">
                <a:solidFill>
                  <a:srgbClr val="000000"/>
                </a:solidFill>
              </a:rPr>
              <a:t>Create an object called </a:t>
            </a:r>
            <a:r>
              <a:rPr lang="en-GB" b="1" dirty="0" err="1">
                <a:solidFill>
                  <a:srgbClr val="00B0F0"/>
                </a:solidFill>
                <a:latin typeface="Courier New" panose="02070309020205020404" pitchFamily="49" charset="0"/>
                <a:cs typeface="Courier New" panose="02070309020205020404" pitchFamily="49" charset="0"/>
              </a:rPr>
              <a:t>movies_df</a:t>
            </a:r>
            <a:r>
              <a:rPr lang="en-GB" dirty="0">
                <a:solidFill>
                  <a:schemeClr val="bg1"/>
                </a:solidFill>
                <a:cs typeface="Courier New" panose="02070309020205020404" pitchFamily="49" charset="0"/>
              </a:rPr>
              <a:t> and r</a:t>
            </a:r>
            <a:r>
              <a:rPr kumimoji="0" lang="en-GB" sz="1800" b="0" i="0" u="none" strike="noStrike" kern="1200" cap="none" spc="0" normalizeH="0" baseline="0" noProof="0" dirty="0" err="1">
                <a:ln>
                  <a:noFill/>
                </a:ln>
                <a:solidFill>
                  <a:srgbClr val="000000"/>
                </a:solidFill>
                <a:effectLst/>
                <a:uLnTx/>
                <a:uFillTx/>
                <a:latin typeface="Century Gothic" panose="020B0502020202020204"/>
                <a:ea typeface="+mn-ea"/>
                <a:cs typeface="+mn-cs"/>
              </a:rPr>
              <a:t>ead</a:t>
            </a:r>
            <a:r>
              <a:rPr kumimoji="0" lang="en-GB" sz="1800" b="0" i="0" u="none" strike="noStrike" kern="1200" cap="none" spc="0" normalizeH="0" baseline="0" noProof="0" dirty="0">
                <a:ln>
                  <a:noFill/>
                </a:ln>
                <a:solidFill>
                  <a:srgbClr val="000000"/>
                </a:solidFill>
                <a:effectLst/>
                <a:uLnTx/>
                <a:uFillTx/>
                <a:latin typeface="Century Gothic" panose="020B0502020202020204"/>
                <a:ea typeface="+mn-ea"/>
                <a:cs typeface="+mn-cs"/>
              </a:rPr>
              <a:t> in the </a:t>
            </a:r>
            <a:r>
              <a:rPr kumimoji="0" lang="en-GB" sz="1800" b="1" i="0" u="none" strike="noStrike" kern="1200" cap="none" spc="0" normalizeH="0" baseline="0" noProof="0" dirty="0">
                <a:ln>
                  <a:noFill/>
                </a:ln>
                <a:solidFill>
                  <a:srgbClr val="00B0F0"/>
                </a:solidFill>
                <a:effectLst/>
                <a:uLnTx/>
                <a:uFillTx/>
                <a:latin typeface="Courier New" panose="02070309020205020404" pitchFamily="49" charset="0"/>
                <a:cs typeface="Courier New" panose="02070309020205020404" pitchFamily="49" charset="0"/>
              </a:rPr>
              <a:t>movies.csv </a:t>
            </a:r>
            <a:r>
              <a:rPr kumimoji="0" lang="en-GB" sz="1800" b="0" i="0" u="none" strike="noStrike" kern="1200" cap="none" spc="0" normalizeH="0" baseline="0" noProof="0" dirty="0">
                <a:ln>
                  <a:noFill/>
                </a:ln>
                <a:solidFill>
                  <a:srgbClr val="000000"/>
                </a:solidFill>
                <a:effectLst/>
                <a:uLnTx/>
                <a:uFillTx/>
                <a:latin typeface="Century Gothic" panose="020B0502020202020204"/>
                <a:ea typeface="+mn-ea"/>
                <a:cs typeface="+mn-cs"/>
              </a:rPr>
              <a:t>file to this object </a:t>
            </a:r>
            <a:r>
              <a:rPr kumimoji="0" lang="en-GB" sz="1800" i="0" u="none" strike="noStrike" kern="1200" cap="none" spc="0" normalizeH="0" baseline="0" noProof="0" dirty="0">
                <a:ln>
                  <a:noFill/>
                </a:ln>
                <a:solidFill>
                  <a:schemeClr val="bg1"/>
                </a:solidFill>
                <a:effectLst/>
                <a:uLnTx/>
                <a:uFillTx/>
                <a:latin typeface="+mj-lt"/>
                <a:cs typeface="Courier New" panose="02070309020205020404" pitchFamily="49" charset="0"/>
              </a:rPr>
              <a:t>you should now be able to see this </a:t>
            </a:r>
            <a:r>
              <a:rPr kumimoji="0" lang="en-GB" sz="1800" i="0" u="none" strike="noStrike" kern="1200" cap="none" spc="0" normalizeH="0" baseline="0" noProof="0" dirty="0" err="1">
                <a:ln>
                  <a:noFill/>
                </a:ln>
                <a:solidFill>
                  <a:schemeClr val="bg1"/>
                </a:solidFill>
                <a:effectLst/>
                <a:uLnTx/>
                <a:uFillTx/>
                <a:latin typeface="+mj-lt"/>
                <a:cs typeface="Courier New" panose="02070309020205020404" pitchFamily="49" charset="0"/>
              </a:rPr>
              <a:t>dataframe</a:t>
            </a:r>
            <a:r>
              <a:rPr kumimoji="0" lang="en-GB" sz="1800" i="0" u="none" strike="noStrike" kern="1200" cap="none" spc="0" normalizeH="0" baseline="0" noProof="0" dirty="0">
                <a:ln>
                  <a:noFill/>
                </a:ln>
                <a:solidFill>
                  <a:schemeClr val="bg1"/>
                </a:solidFill>
                <a:effectLst/>
                <a:uLnTx/>
                <a:uFillTx/>
                <a:latin typeface="+mj-lt"/>
                <a:cs typeface="Courier New" panose="02070309020205020404" pitchFamily="49" charset="0"/>
              </a:rPr>
              <a:t> in the environments tab </a:t>
            </a:r>
          </a:p>
          <a:p>
            <a:pPr marL="342900" marR="0" lvl="0" indent="-342900" algn="l" defTabSz="457200" rtl="0" eaLnBrk="1" fontAlgn="auto" latinLnBrk="0" hangingPunct="1">
              <a:lnSpc>
                <a:spcPct val="100000"/>
              </a:lnSpc>
              <a:spcBef>
                <a:spcPts val="0"/>
              </a:spcBef>
              <a:spcAft>
                <a:spcPts val="0"/>
              </a:spcAft>
              <a:buClrTx/>
              <a:buSzTx/>
              <a:buFontTx/>
              <a:buAutoNum type="arabicParenR"/>
              <a:tabLst/>
              <a:defRPr/>
            </a:pPr>
            <a:endParaRPr kumimoji="0" lang="en-GB" sz="1800" b="0" i="0" u="none" strike="noStrike" kern="1200" cap="none" spc="0" normalizeH="0" baseline="0" noProof="0" dirty="0">
              <a:ln>
                <a:noFill/>
              </a:ln>
              <a:solidFill>
                <a:srgbClr val="000000"/>
              </a:solidFill>
              <a:effectLst/>
              <a:uLnTx/>
              <a:uFillTx/>
              <a:latin typeface="Century Gothic" panose="020B0502020202020204"/>
              <a:ea typeface="+mn-ea"/>
              <a:cs typeface="+mn-cs"/>
            </a:endParaRPr>
          </a:p>
          <a:p>
            <a:pPr marL="342900" marR="0" lvl="0" indent="-342900" algn="l" defTabSz="457200" rtl="0" eaLnBrk="1" fontAlgn="auto" latinLnBrk="0" hangingPunct="1">
              <a:lnSpc>
                <a:spcPct val="100000"/>
              </a:lnSpc>
              <a:spcBef>
                <a:spcPts val="0"/>
              </a:spcBef>
              <a:spcAft>
                <a:spcPts val="0"/>
              </a:spcAft>
              <a:buClrTx/>
              <a:buSzTx/>
              <a:buFontTx/>
              <a:buAutoNum type="arabicParenR"/>
              <a:tabLst/>
              <a:defRPr/>
            </a:pPr>
            <a:r>
              <a:rPr lang="en-GB" dirty="0">
                <a:solidFill>
                  <a:srgbClr val="000000"/>
                </a:solidFill>
                <a:latin typeface="Century Gothic" panose="020B0502020202020204"/>
              </a:rPr>
              <a:t>Select the first 5 rows of this </a:t>
            </a:r>
            <a:r>
              <a:rPr lang="en-GB" b="1" dirty="0" err="1">
                <a:solidFill>
                  <a:srgbClr val="00B0F0"/>
                </a:solidFill>
                <a:latin typeface="Courier New" panose="02070309020205020404" pitchFamily="49" charset="0"/>
                <a:cs typeface="Courier New" panose="02070309020205020404" pitchFamily="49" charset="0"/>
              </a:rPr>
              <a:t>movies_df</a:t>
            </a:r>
            <a:r>
              <a:rPr lang="en-GB" b="1" dirty="0">
                <a:solidFill>
                  <a:srgbClr val="00B0F0"/>
                </a:solidFill>
                <a:latin typeface="Courier New" panose="02070309020205020404" pitchFamily="49" charset="0"/>
                <a:cs typeface="Courier New" panose="02070309020205020404" pitchFamily="49" charset="0"/>
              </a:rPr>
              <a:t> </a:t>
            </a:r>
            <a:r>
              <a:rPr lang="en-GB" dirty="0">
                <a:solidFill>
                  <a:srgbClr val="000000"/>
                </a:solidFill>
                <a:latin typeface="Century Gothic" panose="020B0502020202020204"/>
              </a:rPr>
              <a:t>object</a:t>
            </a:r>
          </a:p>
          <a:p>
            <a:pPr marL="342900" marR="0" lvl="0" indent="-342900" algn="l" defTabSz="457200" rtl="0" eaLnBrk="1" fontAlgn="auto" latinLnBrk="0" hangingPunct="1">
              <a:lnSpc>
                <a:spcPct val="100000"/>
              </a:lnSpc>
              <a:spcBef>
                <a:spcPts val="0"/>
              </a:spcBef>
              <a:spcAft>
                <a:spcPts val="0"/>
              </a:spcAft>
              <a:buClrTx/>
              <a:buSzTx/>
              <a:buFontTx/>
              <a:buAutoNum type="arabicParenR"/>
              <a:tabLst/>
              <a:defRPr/>
            </a:pPr>
            <a:endParaRPr lang="en-GB" dirty="0">
              <a:solidFill>
                <a:srgbClr val="000000"/>
              </a:solidFill>
              <a:latin typeface="Century Gothic" panose="020B0502020202020204"/>
            </a:endParaRPr>
          </a:p>
          <a:p>
            <a:pPr marR="0" lvl="0" algn="l" defTabSz="457200" rtl="0" eaLnBrk="1" fontAlgn="auto" latinLnBrk="0" hangingPunct="1">
              <a:lnSpc>
                <a:spcPct val="100000"/>
              </a:lnSpc>
              <a:spcBef>
                <a:spcPts val="0"/>
              </a:spcBef>
              <a:spcAft>
                <a:spcPts val="0"/>
              </a:spcAft>
              <a:buClrTx/>
              <a:buSzTx/>
              <a:tabLst/>
              <a:defRPr/>
            </a:pPr>
            <a:endParaRPr lang="en-GB" dirty="0">
              <a:solidFill>
                <a:srgbClr val="000000"/>
              </a:solidFill>
              <a:latin typeface="Century Gothic" panose="020B0502020202020204"/>
            </a:endParaRPr>
          </a:p>
          <a:p>
            <a:pPr marR="0" lvl="0" algn="l" defTabSz="457200" rtl="0" eaLnBrk="1" fontAlgn="auto" latinLnBrk="0" hangingPunct="1">
              <a:lnSpc>
                <a:spcPct val="100000"/>
              </a:lnSpc>
              <a:spcBef>
                <a:spcPts val="0"/>
              </a:spcBef>
              <a:spcAft>
                <a:spcPts val="0"/>
              </a:spcAft>
              <a:buClrTx/>
              <a:buSzTx/>
              <a:tabLst/>
              <a:defRPr/>
            </a:pPr>
            <a:r>
              <a:rPr kumimoji="0" lang="en-GB" sz="1800" b="0" i="0" u="none" strike="noStrike" kern="1200" cap="none" spc="0" normalizeH="0" baseline="0" noProof="0" dirty="0">
                <a:ln>
                  <a:noFill/>
                </a:ln>
                <a:solidFill>
                  <a:srgbClr val="000000"/>
                </a:solidFill>
                <a:effectLst/>
                <a:uLnTx/>
                <a:uFillTx/>
                <a:latin typeface="Century Gothic" panose="020B0502020202020204"/>
                <a:ea typeface="+mn-ea"/>
                <a:cs typeface="+mn-cs"/>
              </a:rPr>
              <a:t>(Make sure to have changed your directory to the folder where the datasets are stored or alternatively write the whole path the </a:t>
            </a:r>
            <a:r>
              <a:rPr kumimoji="0" lang="en-GB" sz="1800" b="0" i="0" u="none" strike="noStrike" kern="1200" cap="none" spc="0" normalizeH="0" baseline="0" noProof="0" dirty="0" err="1">
                <a:ln>
                  <a:noFill/>
                </a:ln>
                <a:solidFill>
                  <a:srgbClr val="000000"/>
                </a:solidFill>
                <a:effectLst/>
                <a:uLnTx/>
                <a:uFillTx/>
                <a:latin typeface="Century Gothic" panose="020B0502020202020204"/>
                <a:ea typeface="+mn-ea"/>
                <a:cs typeface="+mn-cs"/>
              </a:rPr>
              <a:t>the</a:t>
            </a:r>
            <a:r>
              <a:rPr kumimoji="0" lang="en-GB" sz="1800" b="0" i="0" u="none" strike="noStrike" kern="1200" cap="none" spc="0" normalizeH="0" baseline="0" noProof="0" dirty="0">
                <a:ln>
                  <a:noFill/>
                </a:ln>
                <a:solidFill>
                  <a:srgbClr val="000000"/>
                </a:solidFill>
                <a:effectLst/>
                <a:uLnTx/>
                <a:uFillTx/>
                <a:latin typeface="Century Gothic" panose="020B0502020202020204"/>
                <a:ea typeface="+mn-ea"/>
                <a:cs typeface="+mn-cs"/>
              </a:rPr>
              <a:t> file in the command</a:t>
            </a:r>
            <a:r>
              <a:rPr lang="en-GB" dirty="0">
                <a:solidFill>
                  <a:srgbClr val="000000"/>
                </a:solidFill>
                <a:latin typeface="Century Gothic" panose="020B0502020202020204"/>
              </a:rPr>
              <a:t> ) </a:t>
            </a:r>
            <a:endParaRPr kumimoji="0" lang="en-GB" sz="1800" b="0" i="0" u="none" strike="noStrike" kern="1200" cap="none" spc="0" normalizeH="0" baseline="0" noProof="0" dirty="0">
              <a:ln>
                <a:noFill/>
              </a:ln>
              <a:solidFill>
                <a:srgbClr val="000000"/>
              </a:solidFill>
              <a:effectLst/>
              <a:uLnTx/>
              <a:uFillTx/>
              <a:latin typeface="Century Gothic" panose="020B050202020202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000000"/>
              </a:solidFill>
              <a:effectLst/>
              <a:uLnTx/>
              <a:uFillTx/>
              <a:latin typeface="Century Gothic" panose="020B0502020202020204"/>
              <a:ea typeface="+mn-ea"/>
              <a:cs typeface="+mn-cs"/>
            </a:endParaRPr>
          </a:p>
        </p:txBody>
      </p:sp>
      <p:sp>
        <p:nvSpPr>
          <p:cNvPr id="7" name="Rectangle: Rounded Corners 6">
            <a:extLst>
              <a:ext uri="{FF2B5EF4-FFF2-40B4-BE49-F238E27FC236}">
                <a16:creationId xmlns:a16="http://schemas.microsoft.com/office/drawing/2014/main" id="{95F6381A-1B0C-4A35-95CF-DD7188F2520A}"/>
              </a:ext>
            </a:extLst>
          </p:cNvPr>
          <p:cNvSpPr/>
          <p:nvPr/>
        </p:nvSpPr>
        <p:spPr>
          <a:xfrm>
            <a:off x="2301973" y="2433618"/>
            <a:ext cx="7103284" cy="53818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b="1" dirty="0" err="1">
                <a:solidFill>
                  <a:schemeClr val="tx2"/>
                </a:solidFill>
                <a:latin typeface="Courier New" panose="02070309020205020404" pitchFamily="49" charset="0"/>
                <a:cs typeface="Courier New" panose="02070309020205020404" pitchFamily="49" charset="0"/>
              </a:rPr>
              <a:t>Object_name</a:t>
            </a:r>
            <a:r>
              <a:rPr lang="en-GB" sz="2000" b="1" dirty="0">
                <a:solidFill>
                  <a:schemeClr val="tx2"/>
                </a:solidFill>
                <a:latin typeface="Courier New" panose="02070309020205020404" pitchFamily="49" charset="0"/>
                <a:cs typeface="Courier New" panose="02070309020205020404" pitchFamily="49" charset="0"/>
              </a:rPr>
              <a:t> &lt;- </a:t>
            </a:r>
            <a:r>
              <a:rPr lang="en-GB" sz="2000" b="1" dirty="0" err="1">
                <a:solidFill>
                  <a:schemeClr val="tx2"/>
                </a:solidFill>
                <a:latin typeface="Courier New" panose="02070309020205020404" pitchFamily="49" charset="0"/>
                <a:cs typeface="Courier New" panose="02070309020205020404" pitchFamily="49" charset="0"/>
              </a:rPr>
              <a:t>read_csv</a:t>
            </a:r>
            <a:r>
              <a:rPr lang="en-GB" sz="2000" b="1" dirty="0">
                <a:solidFill>
                  <a:schemeClr val="tx2"/>
                </a:solidFill>
                <a:latin typeface="Courier New" panose="02070309020205020404" pitchFamily="49" charset="0"/>
                <a:cs typeface="Courier New" panose="02070309020205020404" pitchFamily="49" charset="0"/>
              </a:rPr>
              <a:t>('filename.csv')</a:t>
            </a:r>
          </a:p>
        </p:txBody>
      </p:sp>
    </p:spTree>
    <p:extLst>
      <p:ext uri="{BB962C8B-B14F-4D97-AF65-F5344CB8AC3E}">
        <p14:creationId xmlns:p14="http://schemas.microsoft.com/office/powerpoint/2010/main" val="5450579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72F0E-1F23-4605-A360-8DD777B96560}"/>
              </a:ext>
            </a:extLst>
          </p:cNvPr>
          <p:cNvSpPr>
            <a:spLocks noGrp="1"/>
          </p:cNvSpPr>
          <p:nvPr>
            <p:ph type="title"/>
          </p:nvPr>
        </p:nvSpPr>
        <p:spPr>
          <a:xfrm>
            <a:off x="810001" y="437776"/>
            <a:ext cx="10571998" cy="970450"/>
          </a:xfrm>
        </p:spPr>
        <p:txBody>
          <a:bodyPr>
            <a:normAutofit/>
          </a:bodyPr>
          <a:lstStyle/>
          <a:p>
            <a:r>
              <a:rPr lang="en-US" dirty="0"/>
              <a:t>Answer</a:t>
            </a:r>
          </a:p>
        </p:txBody>
      </p:sp>
      <p:sp>
        <p:nvSpPr>
          <p:cNvPr id="10" name="Rectangle 8">
            <a:extLst>
              <a:ext uri="{FF2B5EF4-FFF2-40B4-BE49-F238E27FC236}">
                <a16:creationId xmlns:a16="http://schemas.microsoft.com/office/drawing/2014/main" id="{59389D9E-FDE0-498C-961E-369D4A6DFC87}"/>
              </a:ext>
            </a:extLst>
          </p:cNvPr>
          <p:cNvSpPr>
            <a:spLocks noChangeArrowheads="1"/>
          </p:cNvSpPr>
          <p:nvPr/>
        </p:nvSpPr>
        <p:spPr bwMode="auto">
          <a:xfrm>
            <a:off x="0" y="-170549"/>
            <a:ext cx="65" cy="3410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6348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p:sp>
        <p:nvSpPr>
          <p:cNvPr id="11" name="Rectangle 9">
            <a:extLst>
              <a:ext uri="{FF2B5EF4-FFF2-40B4-BE49-F238E27FC236}">
                <a16:creationId xmlns:a16="http://schemas.microsoft.com/office/drawing/2014/main" id="{2166D367-05BE-490C-80A4-0FBEDA4E594A}"/>
              </a:ext>
            </a:extLst>
          </p:cNvPr>
          <p:cNvSpPr>
            <a:spLocks noChangeArrowheads="1"/>
          </p:cNvSpPr>
          <p:nvPr/>
        </p:nvSpPr>
        <p:spPr bwMode="auto">
          <a:xfrm>
            <a:off x="0" y="-239799"/>
            <a:ext cx="65" cy="4795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6348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700" b="0" i="0" u="none" strike="noStrike" kern="1200" cap="none" spc="0" normalizeH="0" baseline="0" noProof="0" dirty="0">
              <a:ln>
                <a:noFill/>
              </a:ln>
              <a:solidFill>
                <a:srgbClr val="000000"/>
              </a:solidFill>
              <a:effectLst/>
              <a:uLnTx/>
              <a:uFillTx/>
              <a:latin typeface="Lato"/>
              <a:ea typeface="+mn-ea"/>
              <a:cs typeface="+mn-cs"/>
            </a:endParaRPr>
          </a:p>
        </p:txBody>
      </p:sp>
      <p:pic>
        <p:nvPicPr>
          <p:cNvPr id="8" name="Picture 7">
            <a:extLst>
              <a:ext uri="{FF2B5EF4-FFF2-40B4-BE49-F238E27FC236}">
                <a16:creationId xmlns:a16="http://schemas.microsoft.com/office/drawing/2014/main" id="{88134DFD-41B9-4893-B742-36E2A7D27E8A}"/>
              </a:ext>
            </a:extLst>
          </p:cNvPr>
          <p:cNvPicPr>
            <a:picLocks noChangeAspect="1"/>
          </p:cNvPicPr>
          <p:nvPr/>
        </p:nvPicPr>
        <p:blipFill>
          <a:blip r:embed="rId3"/>
          <a:stretch>
            <a:fillRect/>
          </a:stretch>
        </p:blipFill>
        <p:spPr>
          <a:xfrm>
            <a:off x="662259" y="2757220"/>
            <a:ext cx="4257675" cy="428625"/>
          </a:xfrm>
          <a:prstGeom prst="rect">
            <a:avLst/>
          </a:prstGeom>
        </p:spPr>
      </p:pic>
      <p:pic>
        <p:nvPicPr>
          <p:cNvPr id="9" name="Picture 8">
            <a:extLst>
              <a:ext uri="{FF2B5EF4-FFF2-40B4-BE49-F238E27FC236}">
                <a16:creationId xmlns:a16="http://schemas.microsoft.com/office/drawing/2014/main" id="{306853FD-4118-4BBE-959A-AC54E4ACF80D}"/>
              </a:ext>
            </a:extLst>
          </p:cNvPr>
          <p:cNvPicPr>
            <a:picLocks noChangeAspect="1"/>
          </p:cNvPicPr>
          <p:nvPr/>
        </p:nvPicPr>
        <p:blipFill>
          <a:blip r:embed="rId4"/>
          <a:stretch>
            <a:fillRect/>
          </a:stretch>
        </p:blipFill>
        <p:spPr>
          <a:xfrm>
            <a:off x="5081452" y="2279694"/>
            <a:ext cx="6574971" cy="2100126"/>
          </a:xfrm>
          <a:prstGeom prst="rect">
            <a:avLst/>
          </a:prstGeom>
        </p:spPr>
      </p:pic>
      <p:pic>
        <p:nvPicPr>
          <p:cNvPr id="12" name="Picture 11">
            <a:extLst>
              <a:ext uri="{FF2B5EF4-FFF2-40B4-BE49-F238E27FC236}">
                <a16:creationId xmlns:a16="http://schemas.microsoft.com/office/drawing/2014/main" id="{586D95B2-2497-4823-B60C-4E0CDDAB4745}"/>
              </a:ext>
            </a:extLst>
          </p:cNvPr>
          <p:cNvPicPr>
            <a:picLocks noChangeAspect="1"/>
          </p:cNvPicPr>
          <p:nvPr/>
        </p:nvPicPr>
        <p:blipFill>
          <a:blip r:embed="rId5"/>
          <a:stretch>
            <a:fillRect/>
          </a:stretch>
        </p:blipFill>
        <p:spPr>
          <a:xfrm>
            <a:off x="662259" y="4657418"/>
            <a:ext cx="6866028" cy="1762806"/>
          </a:xfrm>
          <a:prstGeom prst="rect">
            <a:avLst/>
          </a:prstGeom>
        </p:spPr>
      </p:pic>
    </p:spTree>
    <p:extLst>
      <p:ext uri="{BB962C8B-B14F-4D97-AF65-F5344CB8AC3E}">
        <p14:creationId xmlns:p14="http://schemas.microsoft.com/office/powerpoint/2010/main" val="8200360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4BA904-64A6-4E10-9DC9-EB509DE97374}"/>
              </a:ext>
            </a:extLst>
          </p:cNvPr>
          <p:cNvSpPr>
            <a:spLocks noGrp="1"/>
          </p:cNvSpPr>
          <p:nvPr>
            <p:ph type="ctrTitle"/>
          </p:nvPr>
        </p:nvSpPr>
        <p:spPr/>
        <p:txBody>
          <a:bodyPr/>
          <a:lstStyle/>
          <a:p>
            <a:r>
              <a:rPr lang="en-GB" sz="8000" dirty="0"/>
              <a:t>Tibbles</a:t>
            </a:r>
          </a:p>
        </p:txBody>
      </p:sp>
      <p:sp>
        <p:nvSpPr>
          <p:cNvPr id="3" name="Subtitle 2">
            <a:extLst>
              <a:ext uri="{FF2B5EF4-FFF2-40B4-BE49-F238E27FC236}">
                <a16:creationId xmlns:a16="http://schemas.microsoft.com/office/drawing/2014/main" id="{075CEA64-8F25-4A86-8F0F-57F03185DEE3}"/>
              </a:ext>
            </a:extLst>
          </p:cNvPr>
          <p:cNvSpPr>
            <a:spLocks noGrp="1"/>
          </p:cNvSpPr>
          <p:nvPr>
            <p:ph type="subTitle" idx="1"/>
          </p:nvPr>
        </p:nvSpPr>
        <p:spPr/>
        <p:txBody>
          <a:bodyPr/>
          <a:lstStyle/>
          <a:p>
            <a:endParaRPr lang="en-GB"/>
          </a:p>
        </p:txBody>
      </p:sp>
    </p:spTree>
    <p:extLst>
      <p:ext uri="{BB962C8B-B14F-4D97-AF65-F5344CB8AC3E}">
        <p14:creationId xmlns:p14="http://schemas.microsoft.com/office/powerpoint/2010/main" val="4080994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72F0E-1F23-4605-A360-8DD777B96560}"/>
              </a:ext>
            </a:extLst>
          </p:cNvPr>
          <p:cNvSpPr>
            <a:spLocks noGrp="1"/>
          </p:cNvSpPr>
          <p:nvPr>
            <p:ph type="title"/>
          </p:nvPr>
        </p:nvSpPr>
        <p:spPr>
          <a:xfrm>
            <a:off x="809999" y="468256"/>
            <a:ext cx="10571998" cy="970450"/>
          </a:xfrm>
        </p:spPr>
        <p:txBody>
          <a:bodyPr>
            <a:normAutofit/>
          </a:bodyPr>
          <a:lstStyle/>
          <a:p>
            <a:r>
              <a:rPr lang="en-US" dirty="0"/>
              <a:t>Objects </a:t>
            </a:r>
          </a:p>
        </p:txBody>
      </p:sp>
      <p:sp>
        <p:nvSpPr>
          <p:cNvPr id="9" name="Rectangle 8">
            <a:extLst>
              <a:ext uri="{FF2B5EF4-FFF2-40B4-BE49-F238E27FC236}">
                <a16:creationId xmlns:a16="http://schemas.microsoft.com/office/drawing/2014/main" id="{98E1078F-3A4D-4292-990B-BCAFDE64CCAB}"/>
              </a:ext>
            </a:extLst>
          </p:cNvPr>
          <p:cNvSpPr/>
          <p:nvPr/>
        </p:nvSpPr>
        <p:spPr>
          <a:xfrm>
            <a:off x="657599" y="2391625"/>
            <a:ext cx="11183881" cy="2862322"/>
          </a:xfrm>
          <a:prstGeom prst="rect">
            <a:avLst/>
          </a:prstGeom>
        </p:spPr>
        <p:txBody>
          <a:bodyPr wrap="square">
            <a:spAutoFit/>
          </a:bodyPr>
          <a:lstStyle/>
          <a:p>
            <a:pPr marL="285750" lvl="0" indent="-285750">
              <a:buFont typeface="Arial" panose="020B0604020202020204" pitchFamily="34" charset="0"/>
              <a:buChar char="•"/>
              <a:defRPr/>
            </a:pPr>
            <a:r>
              <a:rPr lang="en-GB" dirty="0">
                <a:solidFill>
                  <a:srgbClr val="000000"/>
                </a:solidFill>
              </a:rPr>
              <a:t>R is capable of storing any value in an object (also called variables)</a:t>
            </a:r>
          </a:p>
          <a:p>
            <a:pPr marL="285750" lvl="0" indent="-285750">
              <a:buFont typeface="Arial" panose="020B0604020202020204" pitchFamily="34" charset="0"/>
              <a:buChar char="•"/>
              <a:defRPr/>
            </a:pPr>
            <a:r>
              <a:rPr lang="en-GB" dirty="0">
                <a:solidFill>
                  <a:srgbClr val="000000"/>
                </a:solidFill>
              </a:rPr>
              <a:t>Objects are simply a way of labelling a piece of data for later use</a:t>
            </a:r>
          </a:p>
          <a:p>
            <a:pPr marL="285750" lvl="0" indent="-285750">
              <a:buFont typeface="Arial" panose="020B0604020202020204" pitchFamily="34" charset="0"/>
              <a:buChar char="•"/>
              <a:defRPr/>
            </a:pPr>
            <a:r>
              <a:rPr lang="en-GB" dirty="0">
                <a:solidFill>
                  <a:srgbClr val="000000"/>
                </a:solidFill>
              </a:rPr>
              <a:t>In R, objects are assigned using the &lt;- operator</a:t>
            </a:r>
          </a:p>
          <a:p>
            <a:pPr marL="285750" lvl="0" indent="-285750">
              <a:buFont typeface="Arial" panose="020B0604020202020204" pitchFamily="34" charset="0"/>
              <a:buChar char="•"/>
              <a:defRPr/>
            </a:pPr>
            <a:endParaRPr lang="en-GB" dirty="0">
              <a:solidFill>
                <a:srgbClr val="000000"/>
              </a:solidFill>
            </a:endParaRPr>
          </a:p>
          <a:p>
            <a:pPr marL="285750" lvl="0" indent="-285750">
              <a:buFont typeface="Arial" panose="020B0604020202020204" pitchFamily="34" charset="0"/>
              <a:buChar char="•"/>
              <a:defRPr/>
            </a:pPr>
            <a:endParaRPr lang="en-GB" dirty="0">
              <a:solidFill>
                <a:srgbClr val="000000"/>
              </a:solidFill>
            </a:endParaRPr>
          </a:p>
          <a:p>
            <a:pPr lvl="0">
              <a:defRPr/>
            </a:pPr>
            <a:endParaRPr lang="en-GB" dirty="0">
              <a:solidFill>
                <a:srgbClr val="000000"/>
              </a:solidFill>
            </a:endParaRPr>
          </a:p>
          <a:p>
            <a:pPr marL="285750" indent="-285750">
              <a:buFont typeface="Arial" panose="020B0604020202020204" pitchFamily="34" charset="0"/>
              <a:buChar char="•"/>
              <a:defRPr/>
            </a:pPr>
            <a:r>
              <a:rPr lang="en-GB" dirty="0"/>
              <a:t>Once an object has been assigned a value, it can be referenced by using its name</a:t>
            </a:r>
          </a:p>
          <a:p>
            <a:pPr lvl="0">
              <a:defRPr/>
            </a:pPr>
            <a:endParaRPr lang="en-GB" dirty="0">
              <a:solidFill>
                <a:srgbClr val="000000"/>
              </a:solidFill>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000000"/>
              </a:solidFill>
              <a:effectLst/>
              <a:uLnTx/>
              <a:uFillTx/>
              <a:latin typeface="Century Gothic" panose="020B050202020202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000000"/>
              </a:solidFill>
              <a:effectLst/>
              <a:uLnTx/>
              <a:uFillTx/>
              <a:latin typeface="Century Gothic" panose="020B0502020202020204"/>
              <a:ea typeface="+mn-ea"/>
              <a:cs typeface="+mn-cs"/>
            </a:endParaRPr>
          </a:p>
        </p:txBody>
      </p:sp>
      <p:sp>
        <p:nvSpPr>
          <p:cNvPr id="10" name="Rectangle 8">
            <a:extLst>
              <a:ext uri="{FF2B5EF4-FFF2-40B4-BE49-F238E27FC236}">
                <a16:creationId xmlns:a16="http://schemas.microsoft.com/office/drawing/2014/main" id="{59389D9E-FDE0-498C-961E-369D4A6DFC87}"/>
              </a:ext>
            </a:extLst>
          </p:cNvPr>
          <p:cNvSpPr>
            <a:spLocks noChangeArrowheads="1"/>
          </p:cNvSpPr>
          <p:nvPr/>
        </p:nvSpPr>
        <p:spPr bwMode="auto">
          <a:xfrm>
            <a:off x="0" y="-170549"/>
            <a:ext cx="65" cy="3410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6348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p:sp>
        <p:nvSpPr>
          <p:cNvPr id="11" name="Rectangle 9">
            <a:extLst>
              <a:ext uri="{FF2B5EF4-FFF2-40B4-BE49-F238E27FC236}">
                <a16:creationId xmlns:a16="http://schemas.microsoft.com/office/drawing/2014/main" id="{2166D367-05BE-490C-80A4-0FBEDA4E594A}"/>
              </a:ext>
            </a:extLst>
          </p:cNvPr>
          <p:cNvSpPr>
            <a:spLocks noChangeArrowheads="1"/>
          </p:cNvSpPr>
          <p:nvPr/>
        </p:nvSpPr>
        <p:spPr bwMode="auto">
          <a:xfrm>
            <a:off x="0" y="-239799"/>
            <a:ext cx="65" cy="4795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6348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700" b="0" i="0" u="none" strike="noStrike" kern="1200" cap="none" spc="0" normalizeH="0" baseline="0" noProof="0" dirty="0">
              <a:ln>
                <a:noFill/>
              </a:ln>
              <a:solidFill>
                <a:srgbClr val="000000"/>
              </a:solidFill>
              <a:effectLst/>
              <a:uLnTx/>
              <a:uFillTx/>
              <a:latin typeface="Lato"/>
              <a:ea typeface="+mn-ea"/>
              <a:cs typeface="+mn-cs"/>
            </a:endParaRPr>
          </a:p>
        </p:txBody>
      </p:sp>
      <p:pic>
        <p:nvPicPr>
          <p:cNvPr id="5" name="Picture 4">
            <a:extLst>
              <a:ext uri="{FF2B5EF4-FFF2-40B4-BE49-F238E27FC236}">
                <a16:creationId xmlns:a16="http://schemas.microsoft.com/office/drawing/2014/main" id="{A4499F0F-5651-408A-95FB-88D3C0ED851D}"/>
              </a:ext>
            </a:extLst>
          </p:cNvPr>
          <p:cNvPicPr>
            <a:picLocks noChangeAspect="1"/>
          </p:cNvPicPr>
          <p:nvPr/>
        </p:nvPicPr>
        <p:blipFill>
          <a:blip r:embed="rId3"/>
          <a:stretch>
            <a:fillRect/>
          </a:stretch>
        </p:blipFill>
        <p:spPr>
          <a:xfrm>
            <a:off x="2170747" y="4522470"/>
            <a:ext cx="7515225" cy="2076450"/>
          </a:xfrm>
          <a:prstGeom prst="rect">
            <a:avLst/>
          </a:prstGeom>
        </p:spPr>
      </p:pic>
      <p:pic>
        <p:nvPicPr>
          <p:cNvPr id="6" name="Picture 5">
            <a:extLst>
              <a:ext uri="{FF2B5EF4-FFF2-40B4-BE49-F238E27FC236}">
                <a16:creationId xmlns:a16="http://schemas.microsoft.com/office/drawing/2014/main" id="{724DC7C4-5EE4-4FE4-B3E2-06245FF7FADD}"/>
              </a:ext>
            </a:extLst>
          </p:cNvPr>
          <p:cNvPicPr>
            <a:picLocks noChangeAspect="1"/>
          </p:cNvPicPr>
          <p:nvPr/>
        </p:nvPicPr>
        <p:blipFill>
          <a:blip r:embed="rId4"/>
          <a:stretch>
            <a:fillRect/>
          </a:stretch>
        </p:blipFill>
        <p:spPr>
          <a:xfrm>
            <a:off x="2170747" y="3331019"/>
            <a:ext cx="7515225" cy="537487"/>
          </a:xfrm>
          <a:prstGeom prst="rect">
            <a:avLst/>
          </a:prstGeom>
        </p:spPr>
      </p:pic>
    </p:spTree>
    <p:extLst>
      <p:ext uri="{BB962C8B-B14F-4D97-AF65-F5344CB8AC3E}">
        <p14:creationId xmlns:p14="http://schemas.microsoft.com/office/powerpoint/2010/main" val="33963647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72F0E-1F23-4605-A360-8DD777B96560}"/>
              </a:ext>
            </a:extLst>
          </p:cNvPr>
          <p:cNvSpPr>
            <a:spLocks noGrp="1"/>
          </p:cNvSpPr>
          <p:nvPr>
            <p:ph type="title"/>
          </p:nvPr>
        </p:nvSpPr>
        <p:spPr>
          <a:xfrm>
            <a:off x="809998" y="499253"/>
            <a:ext cx="10571998" cy="970450"/>
          </a:xfrm>
        </p:spPr>
        <p:txBody>
          <a:bodyPr>
            <a:normAutofit/>
          </a:bodyPr>
          <a:lstStyle/>
          <a:p>
            <a:r>
              <a:rPr lang="en-US" dirty="0"/>
              <a:t>Tibbles</a:t>
            </a:r>
          </a:p>
        </p:txBody>
      </p:sp>
      <p:sp>
        <p:nvSpPr>
          <p:cNvPr id="10" name="Rectangle 8">
            <a:extLst>
              <a:ext uri="{FF2B5EF4-FFF2-40B4-BE49-F238E27FC236}">
                <a16:creationId xmlns:a16="http://schemas.microsoft.com/office/drawing/2014/main" id="{59389D9E-FDE0-498C-961E-369D4A6DFC87}"/>
              </a:ext>
            </a:extLst>
          </p:cNvPr>
          <p:cNvSpPr>
            <a:spLocks noChangeArrowheads="1"/>
          </p:cNvSpPr>
          <p:nvPr/>
        </p:nvSpPr>
        <p:spPr bwMode="auto">
          <a:xfrm>
            <a:off x="0" y="-170549"/>
            <a:ext cx="65" cy="3410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6348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p:sp>
        <p:nvSpPr>
          <p:cNvPr id="11" name="Rectangle 9">
            <a:extLst>
              <a:ext uri="{FF2B5EF4-FFF2-40B4-BE49-F238E27FC236}">
                <a16:creationId xmlns:a16="http://schemas.microsoft.com/office/drawing/2014/main" id="{2166D367-05BE-490C-80A4-0FBEDA4E594A}"/>
              </a:ext>
            </a:extLst>
          </p:cNvPr>
          <p:cNvSpPr>
            <a:spLocks noChangeArrowheads="1"/>
          </p:cNvSpPr>
          <p:nvPr/>
        </p:nvSpPr>
        <p:spPr bwMode="auto">
          <a:xfrm>
            <a:off x="0" y="-239799"/>
            <a:ext cx="65" cy="4795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6348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700" b="0" i="0" u="none" strike="noStrike" kern="1200" cap="none" spc="0" normalizeH="0" baseline="0" noProof="0" dirty="0">
              <a:ln>
                <a:noFill/>
              </a:ln>
              <a:solidFill>
                <a:srgbClr val="000000"/>
              </a:solidFill>
              <a:effectLst/>
              <a:uLnTx/>
              <a:uFillTx/>
              <a:latin typeface="Lato"/>
              <a:ea typeface="+mn-ea"/>
              <a:cs typeface="+mn-cs"/>
            </a:endParaRPr>
          </a:p>
        </p:txBody>
      </p:sp>
      <p:pic>
        <p:nvPicPr>
          <p:cNvPr id="5" name="Screen Recording 4">
            <a:hlinkClick r:id="" action="ppaction://media"/>
            <a:extLst>
              <a:ext uri="{FF2B5EF4-FFF2-40B4-BE49-F238E27FC236}">
                <a16:creationId xmlns:a16="http://schemas.microsoft.com/office/drawing/2014/main" id="{0E8889F4-6098-4F47-9111-0377F7C33E14}"/>
              </a:ext>
            </a:extLst>
          </p:cNvPr>
          <p:cNvPicPr>
            <a:picLocks noChangeAspect="1"/>
          </p:cNvPicPr>
          <p:nvPr>
            <a:videoFile r:link="rId1"/>
            <p:extLst>
              <p:ext uri="{DAA4B4D4-6D71-4841-9C94-3DE7FCFB9230}">
                <p14:media xmlns:p14="http://schemas.microsoft.com/office/powerpoint/2010/main" r:embed="rId2">
                  <p14:trim st="9625" end="2212.1768"/>
                </p14:media>
              </p:ext>
            </p:extLst>
          </p:nvPr>
        </p:nvPicPr>
        <p:blipFill>
          <a:blip r:embed="rId5"/>
          <a:stretch>
            <a:fillRect/>
          </a:stretch>
        </p:blipFill>
        <p:spPr>
          <a:xfrm>
            <a:off x="450250" y="2623279"/>
            <a:ext cx="5029799" cy="3423170"/>
          </a:xfrm>
          <a:prstGeom prst="rect">
            <a:avLst/>
          </a:prstGeom>
        </p:spPr>
      </p:pic>
      <p:pic>
        <p:nvPicPr>
          <p:cNvPr id="6" name="Picture 5">
            <a:extLst>
              <a:ext uri="{FF2B5EF4-FFF2-40B4-BE49-F238E27FC236}">
                <a16:creationId xmlns:a16="http://schemas.microsoft.com/office/drawing/2014/main" id="{F1F4F0AA-9DC2-4A2C-AF98-BAAAE4569B5D}"/>
              </a:ext>
            </a:extLst>
          </p:cNvPr>
          <p:cNvPicPr>
            <a:picLocks noChangeAspect="1"/>
          </p:cNvPicPr>
          <p:nvPr/>
        </p:nvPicPr>
        <p:blipFill>
          <a:blip r:embed="rId6"/>
          <a:stretch>
            <a:fillRect/>
          </a:stretch>
        </p:blipFill>
        <p:spPr>
          <a:xfrm>
            <a:off x="5733183" y="2623279"/>
            <a:ext cx="6275528" cy="2556510"/>
          </a:xfrm>
          <a:prstGeom prst="rect">
            <a:avLst/>
          </a:prstGeom>
        </p:spPr>
      </p:pic>
    </p:spTree>
    <p:extLst>
      <p:ext uri="{BB962C8B-B14F-4D97-AF65-F5344CB8AC3E}">
        <p14:creationId xmlns:p14="http://schemas.microsoft.com/office/powerpoint/2010/main" val="1099097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245"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72F0E-1F23-4605-A360-8DD777B96560}"/>
              </a:ext>
            </a:extLst>
          </p:cNvPr>
          <p:cNvSpPr>
            <a:spLocks noGrp="1"/>
          </p:cNvSpPr>
          <p:nvPr>
            <p:ph type="title"/>
          </p:nvPr>
        </p:nvSpPr>
        <p:spPr>
          <a:xfrm>
            <a:off x="809998" y="499253"/>
            <a:ext cx="10571998" cy="970450"/>
          </a:xfrm>
        </p:spPr>
        <p:txBody>
          <a:bodyPr>
            <a:normAutofit/>
          </a:bodyPr>
          <a:lstStyle/>
          <a:p>
            <a:r>
              <a:rPr lang="en-US" dirty="0"/>
              <a:t>Tibbles</a:t>
            </a:r>
          </a:p>
        </p:txBody>
      </p:sp>
      <p:sp>
        <p:nvSpPr>
          <p:cNvPr id="10" name="Rectangle 8">
            <a:extLst>
              <a:ext uri="{FF2B5EF4-FFF2-40B4-BE49-F238E27FC236}">
                <a16:creationId xmlns:a16="http://schemas.microsoft.com/office/drawing/2014/main" id="{59389D9E-FDE0-498C-961E-369D4A6DFC87}"/>
              </a:ext>
            </a:extLst>
          </p:cNvPr>
          <p:cNvSpPr>
            <a:spLocks noChangeArrowheads="1"/>
          </p:cNvSpPr>
          <p:nvPr/>
        </p:nvSpPr>
        <p:spPr bwMode="auto">
          <a:xfrm>
            <a:off x="0" y="-170549"/>
            <a:ext cx="65" cy="3410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6348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p:sp>
        <p:nvSpPr>
          <p:cNvPr id="11" name="Rectangle 9">
            <a:extLst>
              <a:ext uri="{FF2B5EF4-FFF2-40B4-BE49-F238E27FC236}">
                <a16:creationId xmlns:a16="http://schemas.microsoft.com/office/drawing/2014/main" id="{2166D367-05BE-490C-80A4-0FBEDA4E594A}"/>
              </a:ext>
            </a:extLst>
          </p:cNvPr>
          <p:cNvSpPr>
            <a:spLocks noChangeArrowheads="1"/>
          </p:cNvSpPr>
          <p:nvPr/>
        </p:nvSpPr>
        <p:spPr bwMode="auto">
          <a:xfrm>
            <a:off x="0" y="-239799"/>
            <a:ext cx="65" cy="4795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6348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700" b="0" i="0" u="none" strike="noStrike" kern="1200" cap="none" spc="0" normalizeH="0" baseline="0" noProof="0" dirty="0">
              <a:ln>
                <a:noFill/>
              </a:ln>
              <a:solidFill>
                <a:srgbClr val="000000"/>
              </a:solidFill>
              <a:effectLst/>
              <a:uLnTx/>
              <a:uFillTx/>
              <a:latin typeface="Lato"/>
              <a:ea typeface="+mn-ea"/>
              <a:cs typeface="+mn-cs"/>
            </a:endParaRPr>
          </a:p>
        </p:txBody>
      </p:sp>
      <p:sp>
        <p:nvSpPr>
          <p:cNvPr id="4" name="Rectangle 3">
            <a:extLst>
              <a:ext uri="{FF2B5EF4-FFF2-40B4-BE49-F238E27FC236}">
                <a16:creationId xmlns:a16="http://schemas.microsoft.com/office/drawing/2014/main" id="{C5217A67-994F-4AA6-B6D5-B739179CD48E}"/>
              </a:ext>
            </a:extLst>
          </p:cNvPr>
          <p:cNvSpPr/>
          <p:nvPr/>
        </p:nvSpPr>
        <p:spPr>
          <a:xfrm>
            <a:off x="515802" y="2502923"/>
            <a:ext cx="11228523" cy="2308324"/>
          </a:xfrm>
          <a:prstGeom prst="rect">
            <a:avLst/>
          </a:prstGeom>
        </p:spPr>
        <p:txBody>
          <a:bodyPr wrap="square">
            <a:spAutoFit/>
          </a:bodyPr>
          <a:lstStyle/>
          <a:p>
            <a:pPr marL="342900" indent="-342900">
              <a:buFont typeface="Arial" panose="020B0604020202020204" pitchFamily="34" charset="0"/>
              <a:buChar char="•"/>
            </a:pPr>
            <a:r>
              <a:rPr lang="en-GB" dirty="0"/>
              <a:t>Tibbles are just standard R data frames, but they tweak some old behaviours to make life a little easier</a:t>
            </a:r>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r>
              <a:rPr lang="en-GB" dirty="0"/>
              <a:t>Tibbles limit how many rows and columns to avoid flooding the console</a:t>
            </a:r>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r>
              <a:rPr lang="en-GB" dirty="0"/>
              <a:t>They also give you useful tips such a column types and the dimension of the data frame</a:t>
            </a:r>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r>
              <a:rPr lang="en-GB" dirty="0"/>
              <a:t>A standard R data frame can be converted to a </a:t>
            </a:r>
            <a:r>
              <a:rPr lang="en-GB" b="1" dirty="0" err="1">
                <a:solidFill>
                  <a:srgbClr val="00B0F0"/>
                </a:solidFill>
                <a:latin typeface="Courier New" panose="02070309020205020404" pitchFamily="49" charset="0"/>
                <a:cs typeface="Courier New" panose="02070309020205020404" pitchFamily="49" charset="0"/>
              </a:rPr>
              <a:t>tibble</a:t>
            </a:r>
            <a:r>
              <a:rPr lang="en-GB" dirty="0"/>
              <a:t> using the </a:t>
            </a:r>
            <a:r>
              <a:rPr lang="en-GB" b="1" dirty="0" err="1">
                <a:solidFill>
                  <a:srgbClr val="00B0F0"/>
                </a:solidFill>
                <a:latin typeface="Courier New" panose="02070309020205020404" pitchFamily="49" charset="0"/>
                <a:cs typeface="Courier New" panose="02070309020205020404" pitchFamily="49" charset="0"/>
              </a:rPr>
              <a:t>as_tibble</a:t>
            </a:r>
            <a:r>
              <a:rPr lang="en-GB" b="1" dirty="0">
                <a:solidFill>
                  <a:srgbClr val="00B0F0"/>
                </a:solidFill>
                <a:latin typeface="Courier New" panose="02070309020205020404" pitchFamily="49" charset="0"/>
                <a:cs typeface="Courier New" panose="02070309020205020404" pitchFamily="49" charset="0"/>
              </a:rPr>
              <a:t>() </a:t>
            </a:r>
            <a:r>
              <a:rPr lang="en-GB" dirty="0"/>
              <a:t>function</a:t>
            </a:r>
          </a:p>
        </p:txBody>
      </p:sp>
      <p:pic>
        <p:nvPicPr>
          <p:cNvPr id="7" name="Picture 6">
            <a:extLst>
              <a:ext uri="{FF2B5EF4-FFF2-40B4-BE49-F238E27FC236}">
                <a16:creationId xmlns:a16="http://schemas.microsoft.com/office/drawing/2014/main" id="{A2C9C24B-0CA3-4253-A361-FEF41CE01C1B}"/>
              </a:ext>
            </a:extLst>
          </p:cNvPr>
          <p:cNvPicPr>
            <a:picLocks noChangeAspect="1"/>
          </p:cNvPicPr>
          <p:nvPr/>
        </p:nvPicPr>
        <p:blipFill>
          <a:blip r:embed="rId3"/>
          <a:stretch>
            <a:fillRect/>
          </a:stretch>
        </p:blipFill>
        <p:spPr>
          <a:xfrm>
            <a:off x="357185" y="5248472"/>
            <a:ext cx="11477625" cy="800100"/>
          </a:xfrm>
          <a:prstGeom prst="rect">
            <a:avLst/>
          </a:prstGeom>
        </p:spPr>
      </p:pic>
    </p:spTree>
    <p:extLst>
      <p:ext uri="{BB962C8B-B14F-4D97-AF65-F5344CB8AC3E}">
        <p14:creationId xmlns:p14="http://schemas.microsoft.com/office/powerpoint/2010/main" val="40456789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4BA904-64A6-4E10-9DC9-EB509DE97374}"/>
              </a:ext>
            </a:extLst>
          </p:cNvPr>
          <p:cNvSpPr>
            <a:spLocks noGrp="1"/>
          </p:cNvSpPr>
          <p:nvPr>
            <p:ph type="ctrTitle"/>
          </p:nvPr>
        </p:nvSpPr>
        <p:spPr/>
        <p:txBody>
          <a:bodyPr/>
          <a:lstStyle/>
          <a:p>
            <a:r>
              <a:rPr lang="en-GB" sz="8000" dirty="0"/>
              <a:t>Data input inside the script</a:t>
            </a:r>
          </a:p>
        </p:txBody>
      </p:sp>
      <p:sp>
        <p:nvSpPr>
          <p:cNvPr id="3" name="Subtitle 2">
            <a:extLst>
              <a:ext uri="{FF2B5EF4-FFF2-40B4-BE49-F238E27FC236}">
                <a16:creationId xmlns:a16="http://schemas.microsoft.com/office/drawing/2014/main" id="{075CEA64-8F25-4A86-8F0F-57F03185DEE3}"/>
              </a:ext>
            </a:extLst>
          </p:cNvPr>
          <p:cNvSpPr>
            <a:spLocks noGrp="1"/>
          </p:cNvSpPr>
          <p:nvPr>
            <p:ph type="subTitle" idx="1"/>
          </p:nvPr>
        </p:nvSpPr>
        <p:spPr/>
        <p:txBody>
          <a:bodyPr/>
          <a:lstStyle/>
          <a:p>
            <a:endParaRPr lang="en-GB"/>
          </a:p>
        </p:txBody>
      </p:sp>
    </p:spTree>
    <p:extLst>
      <p:ext uri="{BB962C8B-B14F-4D97-AF65-F5344CB8AC3E}">
        <p14:creationId xmlns:p14="http://schemas.microsoft.com/office/powerpoint/2010/main" val="28652291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72F0E-1F23-4605-A360-8DD777B96560}"/>
              </a:ext>
            </a:extLst>
          </p:cNvPr>
          <p:cNvSpPr>
            <a:spLocks noGrp="1"/>
          </p:cNvSpPr>
          <p:nvPr>
            <p:ph type="title"/>
          </p:nvPr>
        </p:nvSpPr>
        <p:spPr>
          <a:xfrm>
            <a:off x="809999" y="468256"/>
            <a:ext cx="10571998" cy="970450"/>
          </a:xfrm>
        </p:spPr>
        <p:txBody>
          <a:bodyPr>
            <a:normAutofit/>
          </a:bodyPr>
          <a:lstStyle/>
          <a:p>
            <a:r>
              <a:rPr lang="en-US" dirty="0"/>
              <a:t>In-line CSV</a:t>
            </a:r>
          </a:p>
        </p:txBody>
      </p:sp>
      <p:sp>
        <p:nvSpPr>
          <p:cNvPr id="10" name="Rectangle 8">
            <a:extLst>
              <a:ext uri="{FF2B5EF4-FFF2-40B4-BE49-F238E27FC236}">
                <a16:creationId xmlns:a16="http://schemas.microsoft.com/office/drawing/2014/main" id="{59389D9E-FDE0-498C-961E-369D4A6DFC87}"/>
              </a:ext>
            </a:extLst>
          </p:cNvPr>
          <p:cNvSpPr>
            <a:spLocks noChangeArrowheads="1"/>
          </p:cNvSpPr>
          <p:nvPr/>
        </p:nvSpPr>
        <p:spPr bwMode="auto">
          <a:xfrm>
            <a:off x="0" y="-170549"/>
            <a:ext cx="65" cy="3410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6348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p:sp>
        <p:nvSpPr>
          <p:cNvPr id="11" name="Rectangle 9">
            <a:extLst>
              <a:ext uri="{FF2B5EF4-FFF2-40B4-BE49-F238E27FC236}">
                <a16:creationId xmlns:a16="http://schemas.microsoft.com/office/drawing/2014/main" id="{2166D367-05BE-490C-80A4-0FBEDA4E594A}"/>
              </a:ext>
            </a:extLst>
          </p:cNvPr>
          <p:cNvSpPr>
            <a:spLocks noChangeArrowheads="1"/>
          </p:cNvSpPr>
          <p:nvPr/>
        </p:nvSpPr>
        <p:spPr bwMode="auto">
          <a:xfrm>
            <a:off x="0" y="-239799"/>
            <a:ext cx="65" cy="4795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6348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700" b="0" i="0" u="none" strike="noStrike" kern="1200" cap="none" spc="0" normalizeH="0" baseline="0" noProof="0" dirty="0">
              <a:ln>
                <a:noFill/>
              </a:ln>
              <a:solidFill>
                <a:srgbClr val="000000"/>
              </a:solidFill>
              <a:effectLst/>
              <a:uLnTx/>
              <a:uFillTx/>
              <a:latin typeface="Lato"/>
              <a:ea typeface="+mn-ea"/>
              <a:cs typeface="+mn-cs"/>
            </a:endParaRPr>
          </a:p>
        </p:txBody>
      </p:sp>
      <p:sp>
        <p:nvSpPr>
          <p:cNvPr id="4" name="Rectangle 3">
            <a:extLst>
              <a:ext uri="{FF2B5EF4-FFF2-40B4-BE49-F238E27FC236}">
                <a16:creationId xmlns:a16="http://schemas.microsoft.com/office/drawing/2014/main" id="{C5217A67-994F-4AA6-B6D5-B739179CD48E}"/>
              </a:ext>
            </a:extLst>
          </p:cNvPr>
          <p:cNvSpPr/>
          <p:nvPr/>
        </p:nvSpPr>
        <p:spPr>
          <a:xfrm>
            <a:off x="515802" y="2502923"/>
            <a:ext cx="11228523" cy="707886"/>
          </a:xfrm>
          <a:prstGeom prst="rect">
            <a:avLst/>
          </a:prstGeom>
        </p:spPr>
        <p:txBody>
          <a:bodyPr wrap="square">
            <a:spAutoFit/>
          </a:bodyPr>
          <a:lstStyle/>
          <a:p>
            <a:pPr marL="342900" indent="-342900">
              <a:buFont typeface="Arial" panose="020B0604020202020204" pitchFamily="34" charset="0"/>
              <a:buChar char="•"/>
            </a:pPr>
            <a:r>
              <a:rPr lang="en-GB" sz="2000" dirty="0"/>
              <a:t>For the purposes of testing code, the </a:t>
            </a:r>
            <a:r>
              <a:rPr lang="en-GB" sz="2000" b="1" dirty="0" err="1">
                <a:solidFill>
                  <a:srgbClr val="00B0F0"/>
                </a:solidFill>
                <a:latin typeface="Courier New" panose="02070309020205020404" pitchFamily="49" charset="0"/>
                <a:cs typeface="Courier New" panose="02070309020205020404" pitchFamily="49" charset="0"/>
              </a:rPr>
              <a:t>read_csv</a:t>
            </a:r>
            <a:r>
              <a:rPr lang="en-GB" sz="2000" b="1" dirty="0">
                <a:solidFill>
                  <a:srgbClr val="00B0F0"/>
                </a:solidFill>
                <a:latin typeface="Courier New" panose="02070309020205020404" pitchFamily="49" charset="0"/>
                <a:cs typeface="Courier New" panose="02070309020205020404" pitchFamily="49" charset="0"/>
              </a:rPr>
              <a:t>() </a:t>
            </a:r>
            <a:r>
              <a:rPr lang="en-GB" sz="2000" dirty="0"/>
              <a:t>function can process an in-line CSV</a:t>
            </a:r>
          </a:p>
          <a:p>
            <a:pPr marL="342900" indent="-342900">
              <a:buFont typeface="Arial" panose="020B0604020202020204" pitchFamily="34" charset="0"/>
              <a:buChar char="•"/>
            </a:pPr>
            <a:r>
              <a:rPr lang="en-GB" sz="2000" dirty="0"/>
              <a:t>This is also important for creating reproducible examples</a:t>
            </a:r>
          </a:p>
        </p:txBody>
      </p:sp>
      <p:pic>
        <p:nvPicPr>
          <p:cNvPr id="3" name="Picture 2">
            <a:extLst>
              <a:ext uri="{FF2B5EF4-FFF2-40B4-BE49-F238E27FC236}">
                <a16:creationId xmlns:a16="http://schemas.microsoft.com/office/drawing/2014/main" id="{5176129E-F309-483B-A585-0ADD0BC22290}"/>
              </a:ext>
            </a:extLst>
          </p:cNvPr>
          <p:cNvPicPr>
            <a:picLocks noChangeAspect="1"/>
          </p:cNvPicPr>
          <p:nvPr/>
        </p:nvPicPr>
        <p:blipFill>
          <a:blip r:embed="rId3"/>
          <a:stretch>
            <a:fillRect/>
          </a:stretch>
        </p:blipFill>
        <p:spPr>
          <a:xfrm>
            <a:off x="2123440" y="3429000"/>
            <a:ext cx="8244520" cy="2925036"/>
          </a:xfrm>
          <a:prstGeom prst="rect">
            <a:avLst/>
          </a:prstGeom>
        </p:spPr>
      </p:pic>
    </p:spTree>
    <p:extLst>
      <p:ext uri="{BB962C8B-B14F-4D97-AF65-F5344CB8AC3E}">
        <p14:creationId xmlns:p14="http://schemas.microsoft.com/office/powerpoint/2010/main" val="27604497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4BA904-64A6-4E10-9DC9-EB509DE97374}"/>
              </a:ext>
            </a:extLst>
          </p:cNvPr>
          <p:cNvSpPr>
            <a:spLocks noGrp="1"/>
          </p:cNvSpPr>
          <p:nvPr>
            <p:ph type="ctrTitle"/>
          </p:nvPr>
        </p:nvSpPr>
        <p:spPr/>
        <p:txBody>
          <a:bodyPr/>
          <a:lstStyle/>
          <a:p>
            <a:r>
              <a:rPr lang="en-GB" sz="8000" dirty="0"/>
              <a:t>Readr parameters </a:t>
            </a:r>
          </a:p>
        </p:txBody>
      </p:sp>
      <p:sp>
        <p:nvSpPr>
          <p:cNvPr id="3" name="Subtitle 2">
            <a:extLst>
              <a:ext uri="{FF2B5EF4-FFF2-40B4-BE49-F238E27FC236}">
                <a16:creationId xmlns:a16="http://schemas.microsoft.com/office/drawing/2014/main" id="{075CEA64-8F25-4A86-8F0F-57F03185DEE3}"/>
              </a:ext>
            </a:extLst>
          </p:cNvPr>
          <p:cNvSpPr>
            <a:spLocks noGrp="1"/>
          </p:cNvSpPr>
          <p:nvPr>
            <p:ph type="subTitle" idx="1"/>
          </p:nvPr>
        </p:nvSpPr>
        <p:spPr/>
        <p:txBody>
          <a:bodyPr/>
          <a:lstStyle/>
          <a:p>
            <a:endParaRPr lang="en-GB"/>
          </a:p>
        </p:txBody>
      </p:sp>
    </p:spTree>
    <p:extLst>
      <p:ext uri="{BB962C8B-B14F-4D97-AF65-F5344CB8AC3E}">
        <p14:creationId xmlns:p14="http://schemas.microsoft.com/office/powerpoint/2010/main" val="26192763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72F0E-1F23-4605-A360-8DD777B96560}"/>
              </a:ext>
            </a:extLst>
          </p:cNvPr>
          <p:cNvSpPr>
            <a:spLocks noGrp="1"/>
          </p:cNvSpPr>
          <p:nvPr>
            <p:ph type="title"/>
          </p:nvPr>
        </p:nvSpPr>
        <p:spPr>
          <a:xfrm>
            <a:off x="809999" y="468256"/>
            <a:ext cx="10571998" cy="970450"/>
          </a:xfrm>
        </p:spPr>
        <p:txBody>
          <a:bodyPr>
            <a:normAutofit/>
          </a:bodyPr>
          <a:lstStyle/>
          <a:p>
            <a:r>
              <a:rPr lang="en-US" dirty="0"/>
              <a:t>Skip Parameter</a:t>
            </a:r>
          </a:p>
        </p:txBody>
      </p:sp>
      <p:sp>
        <p:nvSpPr>
          <p:cNvPr id="10" name="Rectangle 8">
            <a:extLst>
              <a:ext uri="{FF2B5EF4-FFF2-40B4-BE49-F238E27FC236}">
                <a16:creationId xmlns:a16="http://schemas.microsoft.com/office/drawing/2014/main" id="{59389D9E-FDE0-498C-961E-369D4A6DFC87}"/>
              </a:ext>
            </a:extLst>
          </p:cNvPr>
          <p:cNvSpPr>
            <a:spLocks noChangeArrowheads="1"/>
          </p:cNvSpPr>
          <p:nvPr/>
        </p:nvSpPr>
        <p:spPr bwMode="auto">
          <a:xfrm>
            <a:off x="0" y="-170549"/>
            <a:ext cx="65" cy="3410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6348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p:sp>
        <p:nvSpPr>
          <p:cNvPr id="11" name="Rectangle 9">
            <a:extLst>
              <a:ext uri="{FF2B5EF4-FFF2-40B4-BE49-F238E27FC236}">
                <a16:creationId xmlns:a16="http://schemas.microsoft.com/office/drawing/2014/main" id="{2166D367-05BE-490C-80A4-0FBEDA4E594A}"/>
              </a:ext>
            </a:extLst>
          </p:cNvPr>
          <p:cNvSpPr>
            <a:spLocks noChangeArrowheads="1"/>
          </p:cNvSpPr>
          <p:nvPr/>
        </p:nvSpPr>
        <p:spPr bwMode="auto">
          <a:xfrm>
            <a:off x="0" y="-239799"/>
            <a:ext cx="65" cy="4795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6348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700" b="0" i="0" u="none" strike="noStrike" kern="1200" cap="none" spc="0" normalizeH="0" baseline="0" noProof="0" dirty="0">
              <a:ln>
                <a:noFill/>
              </a:ln>
              <a:solidFill>
                <a:srgbClr val="000000"/>
              </a:solidFill>
              <a:effectLst/>
              <a:uLnTx/>
              <a:uFillTx/>
              <a:latin typeface="Lato"/>
              <a:ea typeface="+mn-ea"/>
              <a:cs typeface="+mn-cs"/>
            </a:endParaRPr>
          </a:p>
        </p:txBody>
      </p:sp>
      <p:sp>
        <p:nvSpPr>
          <p:cNvPr id="4" name="Rectangle 3">
            <a:extLst>
              <a:ext uri="{FF2B5EF4-FFF2-40B4-BE49-F238E27FC236}">
                <a16:creationId xmlns:a16="http://schemas.microsoft.com/office/drawing/2014/main" id="{C5217A67-994F-4AA6-B6D5-B739179CD48E}"/>
              </a:ext>
            </a:extLst>
          </p:cNvPr>
          <p:cNvSpPr/>
          <p:nvPr/>
        </p:nvSpPr>
        <p:spPr>
          <a:xfrm>
            <a:off x="404043" y="2296316"/>
            <a:ext cx="5072198" cy="3693319"/>
          </a:xfrm>
          <a:prstGeom prst="rect">
            <a:avLst/>
          </a:prstGeom>
        </p:spPr>
        <p:txBody>
          <a:bodyPr wrap="square">
            <a:spAutoFit/>
          </a:bodyPr>
          <a:lstStyle/>
          <a:p>
            <a:pPr marL="342900" indent="-342900">
              <a:buFont typeface="Arial" panose="020B0604020202020204" pitchFamily="34" charset="0"/>
              <a:buChar char="•"/>
            </a:pPr>
            <a:r>
              <a:rPr lang="en-GB" dirty="0"/>
              <a:t>Sometimes we have metadata / comments at the top of our files that we don’t want to include</a:t>
            </a:r>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r>
              <a:rPr lang="en-GB" dirty="0"/>
              <a:t>To prevent reading in these lines we can use the </a:t>
            </a:r>
            <a:r>
              <a:rPr lang="en-GB" b="1" dirty="0">
                <a:solidFill>
                  <a:srgbClr val="00B0F0"/>
                </a:solidFill>
                <a:latin typeface="Courier New" panose="02070309020205020404" pitchFamily="49" charset="0"/>
                <a:cs typeface="Courier New" panose="02070309020205020404" pitchFamily="49" charset="0"/>
              </a:rPr>
              <a:t>skip</a:t>
            </a:r>
            <a:r>
              <a:rPr lang="en-GB" dirty="0"/>
              <a:t> or </a:t>
            </a:r>
            <a:r>
              <a:rPr lang="en-GB" b="1" dirty="0">
                <a:solidFill>
                  <a:srgbClr val="00B0F0"/>
                </a:solidFill>
                <a:latin typeface="Courier New" panose="02070309020205020404" pitchFamily="49" charset="0"/>
                <a:cs typeface="Courier New" panose="02070309020205020404" pitchFamily="49" charset="0"/>
              </a:rPr>
              <a:t>comment</a:t>
            </a:r>
            <a:r>
              <a:rPr lang="en-GB" dirty="0"/>
              <a:t> arguments</a:t>
            </a:r>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r>
              <a:rPr lang="en-GB" dirty="0"/>
              <a:t>The </a:t>
            </a:r>
            <a:r>
              <a:rPr lang="en-GB" b="1" dirty="0">
                <a:solidFill>
                  <a:srgbClr val="00B0F0"/>
                </a:solidFill>
                <a:latin typeface="Courier New" panose="02070309020205020404" pitchFamily="49" charset="0"/>
                <a:cs typeface="Courier New" panose="02070309020205020404" pitchFamily="49" charset="0"/>
              </a:rPr>
              <a:t>skip</a:t>
            </a:r>
            <a:r>
              <a:rPr lang="en-GB" dirty="0"/>
              <a:t> argument can be used to skip a specified number of rows in the CSV file before starting to read data</a:t>
            </a:r>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r>
              <a:rPr lang="en-GB" dirty="0"/>
              <a:t>This is useful when your CSV contains metadata at the top of the file</a:t>
            </a:r>
          </a:p>
        </p:txBody>
      </p:sp>
      <p:pic>
        <p:nvPicPr>
          <p:cNvPr id="6" name="Picture 5">
            <a:extLst>
              <a:ext uri="{FF2B5EF4-FFF2-40B4-BE49-F238E27FC236}">
                <a16:creationId xmlns:a16="http://schemas.microsoft.com/office/drawing/2014/main" id="{D4719E1D-1CF3-4854-BFEF-0E0A241109F4}"/>
              </a:ext>
            </a:extLst>
          </p:cNvPr>
          <p:cNvPicPr>
            <a:picLocks noChangeAspect="1"/>
          </p:cNvPicPr>
          <p:nvPr/>
        </p:nvPicPr>
        <p:blipFill rotWithShape="1">
          <a:blip r:embed="rId3"/>
          <a:srcRect l="1108" r="57918"/>
          <a:stretch/>
        </p:blipFill>
        <p:spPr>
          <a:xfrm>
            <a:off x="6350000" y="2055869"/>
            <a:ext cx="4699000" cy="4333875"/>
          </a:xfrm>
          <a:prstGeom prst="rect">
            <a:avLst/>
          </a:prstGeom>
        </p:spPr>
      </p:pic>
    </p:spTree>
    <p:extLst>
      <p:ext uri="{BB962C8B-B14F-4D97-AF65-F5344CB8AC3E}">
        <p14:creationId xmlns:p14="http://schemas.microsoft.com/office/powerpoint/2010/main" val="4367765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72F0E-1F23-4605-A360-8DD777B96560}"/>
              </a:ext>
            </a:extLst>
          </p:cNvPr>
          <p:cNvSpPr>
            <a:spLocks noGrp="1"/>
          </p:cNvSpPr>
          <p:nvPr>
            <p:ph type="title"/>
          </p:nvPr>
        </p:nvSpPr>
        <p:spPr>
          <a:xfrm>
            <a:off x="809999" y="468256"/>
            <a:ext cx="10571998" cy="970450"/>
          </a:xfrm>
        </p:spPr>
        <p:txBody>
          <a:bodyPr>
            <a:normAutofit/>
          </a:bodyPr>
          <a:lstStyle/>
          <a:p>
            <a:r>
              <a:rPr lang="en-US" dirty="0"/>
              <a:t>Comment Parameter </a:t>
            </a:r>
          </a:p>
        </p:txBody>
      </p:sp>
      <p:sp>
        <p:nvSpPr>
          <p:cNvPr id="10" name="Rectangle 8">
            <a:extLst>
              <a:ext uri="{FF2B5EF4-FFF2-40B4-BE49-F238E27FC236}">
                <a16:creationId xmlns:a16="http://schemas.microsoft.com/office/drawing/2014/main" id="{59389D9E-FDE0-498C-961E-369D4A6DFC87}"/>
              </a:ext>
            </a:extLst>
          </p:cNvPr>
          <p:cNvSpPr>
            <a:spLocks noChangeArrowheads="1"/>
          </p:cNvSpPr>
          <p:nvPr/>
        </p:nvSpPr>
        <p:spPr bwMode="auto">
          <a:xfrm>
            <a:off x="0" y="-170549"/>
            <a:ext cx="65" cy="3410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6348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p:sp>
        <p:nvSpPr>
          <p:cNvPr id="11" name="Rectangle 9">
            <a:extLst>
              <a:ext uri="{FF2B5EF4-FFF2-40B4-BE49-F238E27FC236}">
                <a16:creationId xmlns:a16="http://schemas.microsoft.com/office/drawing/2014/main" id="{2166D367-05BE-490C-80A4-0FBEDA4E594A}"/>
              </a:ext>
            </a:extLst>
          </p:cNvPr>
          <p:cNvSpPr>
            <a:spLocks noChangeArrowheads="1"/>
          </p:cNvSpPr>
          <p:nvPr/>
        </p:nvSpPr>
        <p:spPr bwMode="auto">
          <a:xfrm>
            <a:off x="0" y="-239799"/>
            <a:ext cx="65" cy="4795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6348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700" b="0" i="0" u="none" strike="noStrike" kern="1200" cap="none" spc="0" normalizeH="0" baseline="0" noProof="0" dirty="0">
              <a:ln>
                <a:noFill/>
              </a:ln>
              <a:solidFill>
                <a:srgbClr val="000000"/>
              </a:solidFill>
              <a:effectLst/>
              <a:uLnTx/>
              <a:uFillTx/>
              <a:latin typeface="Lato"/>
              <a:ea typeface="+mn-ea"/>
              <a:cs typeface="+mn-cs"/>
            </a:endParaRPr>
          </a:p>
        </p:txBody>
      </p:sp>
      <p:sp>
        <p:nvSpPr>
          <p:cNvPr id="4" name="Rectangle 3">
            <a:extLst>
              <a:ext uri="{FF2B5EF4-FFF2-40B4-BE49-F238E27FC236}">
                <a16:creationId xmlns:a16="http://schemas.microsoft.com/office/drawing/2014/main" id="{C5217A67-994F-4AA6-B6D5-B739179CD48E}"/>
              </a:ext>
            </a:extLst>
          </p:cNvPr>
          <p:cNvSpPr/>
          <p:nvPr/>
        </p:nvSpPr>
        <p:spPr>
          <a:xfrm>
            <a:off x="404042" y="2296316"/>
            <a:ext cx="11483157" cy="400110"/>
          </a:xfrm>
          <a:prstGeom prst="rect">
            <a:avLst/>
          </a:prstGeom>
        </p:spPr>
        <p:txBody>
          <a:bodyPr wrap="square">
            <a:spAutoFit/>
          </a:bodyPr>
          <a:lstStyle/>
          <a:p>
            <a:pPr marL="342900" indent="-342900">
              <a:buFont typeface="Arial" panose="020B0604020202020204" pitchFamily="34" charset="0"/>
              <a:buChar char="•"/>
            </a:pPr>
            <a:r>
              <a:rPr lang="en-GB" sz="2000" dirty="0"/>
              <a:t>The </a:t>
            </a:r>
            <a:r>
              <a:rPr lang="en-GB" sz="2000" b="1" dirty="0">
                <a:solidFill>
                  <a:srgbClr val="00B0F0"/>
                </a:solidFill>
                <a:latin typeface="Courier New" panose="02070309020205020404" pitchFamily="49" charset="0"/>
                <a:cs typeface="Courier New" panose="02070309020205020404" pitchFamily="49" charset="0"/>
              </a:rPr>
              <a:t>comment</a:t>
            </a:r>
            <a:r>
              <a:rPr lang="en-GB" sz="2000" dirty="0"/>
              <a:t> parameter can be used to drop all lines starting with a specified character</a:t>
            </a:r>
          </a:p>
        </p:txBody>
      </p:sp>
      <p:pic>
        <p:nvPicPr>
          <p:cNvPr id="3" name="Picture 2">
            <a:extLst>
              <a:ext uri="{FF2B5EF4-FFF2-40B4-BE49-F238E27FC236}">
                <a16:creationId xmlns:a16="http://schemas.microsoft.com/office/drawing/2014/main" id="{41E4A27F-6DDD-4924-8C1B-97443F7C0F2B}"/>
              </a:ext>
            </a:extLst>
          </p:cNvPr>
          <p:cNvPicPr>
            <a:picLocks noChangeAspect="1"/>
          </p:cNvPicPr>
          <p:nvPr/>
        </p:nvPicPr>
        <p:blipFill>
          <a:blip r:embed="rId3"/>
          <a:stretch>
            <a:fillRect/>
          </a:stretch>
        </p:blipFill>
        <p:spPr>
          <a:xfrm>
            <a:off x="1218021" y="2847726"/>
            <a:ext cx="9755958" cy="3647389"/>
          </a:xfrm>
          <a:prstGeom prst="rect">
            <a:avLst/>
          </a:prstGeom>
        </p:spPr>
      </p:pic>
    </p:spTree>
    <p:extLst>
      <p:ext uri="{BB962C8B-B14F-4D97-AF65-F5344CB8AC3E}">
        <p14:creationId xmlns:p14="http://schemas.microsoft.com/office/powerpoint/2010/main" val="22433156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72F0E-1F23-4605-A360-8DD777B96560}"/>
              </a:ext>
            </a:extLst>
          </p:cNvPr>
          <p:cNvSpPr>
            <a:spLocks noGrp="1"/>
          </p:cNvSpPr>
          <p:nvPr>
            <p:ph type="title"/>
          </p:nvPr>
        </p:nvSpPr>
        <p:spPr>
          <a:xfrm>
            <a:off x="809999" y="468256"/>
            <a:ext cx="10571998" cy="970450"/>
          </a:xfrm>
        </p:spPr>
        <p:txBody>
          <a:bodyPr>
            <a:normAutofit/>
          </a:bodyPr>
          <a:lstStyle/>
          <a:p>
            <a:r>
              <a:rPr lang="en-US" dirty="0"/>
              <a:t>Manual Column names </a:t>
            </a:r>
          </a:p>
        </p:txBody>
      </p:sp>
      <p:sp>
        <p:nvSpPr>
          <p:cNvPr id="10" name="Rectangle 8">
            <a:extLst>
              <a:ext uri="{FF2B5EF4-FFF2-40B4-BE49-F238E27FC236}">
                <a16:creationId xmlns:a16="http://schemas.microsoft.com/office/drawing/2014/main" id="{59389D9E-FDE0-498C-961E-369D4A6DFC87}"/>
              </a:ext>
            </a:extLst>
          </p:cNvPr>
          <p:cNvSpPr>
            <a:spLocks noChangeArrowheads="1"/>
          </p:cNvSpPr>
          <p:nvPr/>
        </p:nvSpPr>
        <p:spPr bwMode="auto">
          <a:xfrm>
            <a:off x="0" y="-170549"/>
            <a:ext cx="65" cy="3410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6348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p:sp>
        <p:nvSpPr>
          <p:cNvPr id="11" name="Rectangle 9">
            <a:extLst>
              <a:ext uri="{FF2B5EF4-FFF2-40B4-BE49-F238E27FC236}">
                <a16:creationId xmlns:a16="http://schemas.microsoft.com/office/drawing/2014/main" id="{2166D367-05BE-490C-80A4-0FBEDA4E594A}"/>
              </a:ext>
            </a:extLst>
          </p:cNvPr>
          <p:cNvSpPr>
            <a:spLocks noChangeArrowheads="1"/>
          </p:cNvSpPr>
          <p:nvPr/>
        </p:nvSpPr>
        <p:spPr bwMode="auto">
          <a:xfrm>
            <a:off x="0" y="-239799"/>
            <a:ext cx="65" cy="4795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6348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700" b="0" i="0" u="none" strike="noStrike" kern="1200" cap="none" spc="0" normalizeH="0" baseline="0" noProof="0" dirty="0">
              <a:ln>
                <a:noFill/>
              </a:ln>
              <a:solidFill>
                <a:srgbClr val="000000"/>
              </a:solidFill>
              <a:effectLst/>
              <a:uLnTx/>
              <a:uFillTx/>
              <a:latin typeface="Lato"/>
              <a:ea typeface="+mn-ea"/>
              <a:cs typeface="+mn-cs"/>
            </a:endParaRPr>
          </a:p>
        </p:txBody>
      </p:sp>
      <p:sp>
        <p:nvSpPr>
          <p:cNvPr id="4" name="Rectangle 3">
            <a:extLst>
              <a:ext uri="{FF2B5EF4-FFF2-40B4-BE49-F238E27FC236}">
                <a16:creationId xmlns:a16="http://schemas.microsoft.com/office/drawing/2014/main" id="{C5217A67-994F-4AA6-B6D5-B739179CD48E}"/>
              </a:ext>
            </a:extLst>
          </p:cNvPr>
          <p:cNvSpPr/>
          <p:nvPr/>
        </p:nvSpPr>
        <p:spPr>
          <a:xfrm>
            <a:off x="373045" y="2772384"/>
            <a:ext cx="6276157" cy="2862322"/>
          </a:xfrm>
          <a:prstGeom prst="rect">
            <a:avLst/>
          </a:prstGeom>
        </p:spPr>
        <p:txBody>
          <a:bodyPr wrap="square">
            <a:spAutoFit/>
          </a:bodyPr>
          <a:lstStyle/>
          <a:p>
            <a:pPr marL="342900" indent="-342900">
              <a:buFont typeface="Arial" panose="020B0604020202020204" pitchFamily="34" charset="0"/>
              <a:buChar char="•"/>
            </a:pPr>
            <a:r>
              <a:rPr lang="en-GB" dirty="0"/>
              <a:t>It may be the case that the CSV file you are importing does not have column names</a:t>
            </a:r>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r>
              <a:rPr lang="en-GB" dirty="0"/>
              <a:t>In this case you can use the </a:t>
            </a:r>
            <a:r>
              <a:rPr lang="en-GB" b="1" dirty="0" err="1">
                <a:solidFill>
                  <a:srgbClr val="00B0F0"/>
                </a:solidFill>
                <a:latin typeface="Courier New" panose="02070309020205020404" pitchFamily="49" charset="0"/>
                <a:cs typeface="Courier New" panose="02070309020205020404" pitchFamily="49" charset="0"/>
              </a:rPr>
              <a:t>col_names</a:t>
            </a:r>
            <a:r>
              <a:rPr lang="en-GB" dirty="0"/>
              <a:t> parameter to control what to do</a:t>
            </a:r>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r>
              <a:rPr lang="en-GB" dirty="0"/>
              <a:t>Setting </a:t>
            </a:r>
            <a:r>
              <a:rPr lang="en-GB" b="1" dirty="0" err="1">
                <a:solidFill>
                  <a:srgbClr val="00B0F0"/>
                </a:solidFill>
                <a:latin typeface="Courier New" panose="02070309020205020404" pitchFamily="49" charset="0"/>
                <a:cs typeface="Courier New" panose="02070309020205020404" pitchFamily="49" charset="0"/>
              </a:rPr>
              <a:t>col_names</a:t>
            </a:r>
            <a:r>
              <a:rPr lang="en-GB" b="1" dirty="0">
                <a:solidFill>
                  <a:srgbClr val="00B0F0"/>
                </a:solidFill>
                <a:latin typeface="Courier New" panose="02070309020205020404" pitchFamily="49" charset="0"/>
                <a:cs typeface="Courier New" panose="02070309020205020404" pitchFamily="49" charset="0"/>
              </a:rPr>
              <a:t> = FALSE </a:t>
            </a:r>
            <a:r>
              <a:rPr lang="en-GB" dirty="0"/>
              <a:t>will tell </a:t>
            </a:r>
            <a:r>
              <a:rPr lang="en-GB" b="1" dirty="0" err="1">
                <a:solidFill>
                  <a:srgbClr val="00B0F0"/>
                </a:solidFill>
                <a:latin typeface="Courier New" panose="02070309020205020404" pitchFamily="49" charset="0"/>
                <a:cs typeface="Courier New" panose="02070309020205020404" pitchFamily="49" charset="0"/>
              </a:rPr>
              <a:t>read_csv</a:t>
            </a:r>
            <a:r>
              <a:rPr lang="en-GB" b="1" dirty="0">
                <a:solidFill>
                  <a:srgbClr val="00B0F0"/>
                </a:solidFill>
                <a:latin typeface="Courier New" panose="02070309020205020404" pitchFamily="49" charset="0"/>
                <a:cs typeface="Courier New" panose="02070309020205020404" pitchFamily="49" charset="0"/>
              </a:rPr>
              <a:t>() </a:t>
            </a:r>
            <a:r>
              <a:rPr lang="en-GB" dirty="0"/>
              <a:t>that the first row of the CSV file is data and that the column should be labelled using generic names </a:t>
            </a:r>
            <a:r>
              <a:rPr lang="en-GB" b="1" dirty="0">
                <a:solidFill>
                  <a:srgbClr val="00B0F0"/>
                </a:solidFill>
                <a:latin typeface="Courier New" panose="02070309020205020404" pitchFamily="49" charset="0"/>
                <a:cs typeface="Courier New" panose="02070309020205020404" pitchFamily="49" charset="0"/>
              </a:rPr>
              <a:t>'X1', 'X2',</a:t>
            </a:r>
            <a:r>
              <a:rPr lang="en-GB" dirty="0"/>
              <a:t> etc.</a:t>
            </a:r>
          </a:p>
        </p:txBody>
      </p:sp>
      <p:pic>
        <p:nvPicPr>
          <p:cNvPr id="6" name="Picture 5">
            <a:extLst>
              <a:ext uri="{FF2B5EF4-FFF2-40B4-BE49-F238E27FC236}">
                <a16:creationId xmlns:a16="http://schemas.microsoft.com/office/drawing/2014/main" id="{CE85E787-0708-44FB-89F2-8E200321E96B}"/>
              </a:ext>
            </a:extLst>
          </p:cNvPr>
          <p:cNvPicPr>
            <a:picLocks noChangeAspect="1"/>
          </p:cNvPicPr>
          <p:nvPr/>
        </p:nvPicPr>
        <p:blipFill rotWithShape="1">
          <a:blip r:embed="rId3"/>
          <a:srcRect l="994" r="71523"/>
          <a:stretch/>
        </p:blipFill>
        <p:spPr>
          <a:xfrm>
            <a:off x="7239000" y="2188892"/>
            <a:ext cx="3162300" cy="4000500"/>
          </a:xfrm>
          <a:prstGeom prst="rect">
            <a:avLst/>
          </a:prstGeom>
        </p:spPr>
      </p:pic>
    </p:spTree>
    <p:extLst>
      <p:ext uri="{BB962C8B-B14F-4D97-AF65-F5344CB8AC3E}">
        <p14:creationId xmlns:p14="http://schemas.microsoft.com/office/powerpoint/2010/main" val="5457488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72F0E-1F23-4605-A360-8DD777B96560}"/>
              </a:ext>
            </a:extLst>
          </p:cNvPr>
          <p:cNvSpPr>
            <a:spLocks noGrp="1"/>
          </p:cNvSpPr>
          <p:nvPr>
            <p:ph type="title"/>
          </p:nvPr>
        </p:nvSpPr>
        <p:spPr>
          <a:xfrm>
            <a:off x="809999" y="468256"/>
            <a:ext cx="10571998" cy="970450"/>
          </a:xfrm>
        </p:spPr>
        <p:txBody>
          <a:bodyPr>
            <a:normAutofit/>
          </a:bodyPr>
          <a:lstStyle/>
          <a:p>
            <a:r>
              <a:rPr lang="en-US" dirty="0"/>
              <a:t>Manual Column names </a:t>
            </a:r>
          </a:p>
        </p:txBody>
      </p:sp>
      <p:sp>
        <p:nvSpPr>
          <p:cNvPr id="10" name="Rectangle 8">
            <a:extLst>
              <a:ext uri="{FF2B5EF4-FFF2-40B4-BE49-F238E27FC236}">
                <a16:creationId xmlns:a16="http://schemas.microsoft.com/office/drawing/2014/main" id="{59389D9E-FDE0-498C-961E-369D4A6DFC87}"/>
              </a:ext>
            </a:extLst>
          </p:cNvPr>
          <p:cNvSpPr>
            <a:spLocks noChangeArrowheads="1"/>
          </p:cNvSpPr>
          <p:nvPr/>
        </p:nvSpPr>
        <p:spPr bwMode="auto">
          <a:xfrm>
            <a:off x="0" y="-170549"/>
            <a:ext cx="65" cy="3410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6348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p:sp>
        <p:nvSpPr>
          <p:cNvPr id="11" name="Rectangle 9">
            <a:extLst>
              <a:ext uri="{FF2B5EF4-FFF2-40B4-BE49-F238E27FC236}">
                <a16:creationId xmlns:a16="http://schemas.microsoft.com/office/drawing/2014/main" id="{2166D367-05BE-490C-80A4-0FBEDA4E594A}"/>
              </a:ext>
            </a:extLst>
          </p:cNvPr>
          <p:cNvSpPr>
            <a:spLocks noChangeArrowheads="1"/>
          </p:cNvSpPr>
          <p:nvPr/>
        </p:nvSpPr>
        <p:spPr bwMode="auto">
          <a:xfrm>
            <a:off x="0" y="-239799"/>
            <a:ext cx="65" cy="4795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6348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700" b="0" i="0" u="none" strike="noStrike" kern="1200" cap="none" spc="0" normalizeH="0" baseline="0" noProof="0" dirty="0">
              <a:ln>
                <a:noFill/>
              </a:ln>
              <a:solidFill>
                <a:srgbClr val="000000"/>
              </a:solidFill>
              <a:effectLst/>
              <a:uLnTx/>
              <a:uFillTx/>
              <a:latin typeface="Lato"/>
              <a:ea typeface="+mn-ea"/>
              <a:cs typeface="+mn-cs"/>
            </a:endParaRPr>
          </a:p>
        </p:txBody>
      </p:sp>
      <p:sp>
        <p:nvSpPr>
          <p:cNvPr id="4" name="Rectangle 3">
            <a:extLst>
              <a:ext uri="{FF2B5EF4-FFF2-40B4-BE49-F238E27FC236}">
                <a16:creationId xmlns:a16="http://schemas.microsoft.com/office/drawing/2014/main" id="{C5217A67-994F-4AA6-B6D5-B739179CD48E}"/>
              </a:ext>
            </a:extLst>
          </p:cNvPr>
          <p:cNvSpPr/>
          <p:nvPr/>
        </p:nvSpPr>
        <p:spPr>
          <a:xfrm>
            <a:off x="716369" y="2429269"/>
            <a:ext cx="10759258" cy="707886"/>
          </a:xfrm>
          <a:prstGeom prst="rect">
            <a:avLst/>
          </a:prstGeom>
        </p:spPr>
        <p:txBody>
          <a:bodyPr wrap="square">
            <a:spAutoFit/>
          </a:bodyPr>
          <a:lstStyle/>
          <a:p>
            <a:pPr marL="342900" indent="-342900">
              <a:buFont typeface="Arial" panose="020B0604020202020204" pitchFamily="34" charset="0"/>
              <a:buChar char="•"/>
            </a:pPr>
            <a:r>
              <a:rPr lang="en-GB" sz="2000" dirty="0"/>
              <a:t>Alternatively, if you know what the column names should be, you can specify then using a </a:t>
            </a:r>
            <a:r>
              <a:rPr lang="en-GB" sz="2000" b="1" dirty="0">
                <a:solidFill>
                  <a:srgbClr val="00B0F0"/>
                </a:solidFill>
                <a:latin typeface="Courier New" panose="02070309020205020404" pitchFamily="49" charset="0"/>
                <a:cs typeface="Courier New" panose="02070309020205020404" pitchFamily="49" charset="0"/>
              </a:rPr>
              <a:t>character vector</a:t>
            </a:r>
          </a:p>
        </p:txBody>
      </p:sp>
      <p:pic>
        <p:nvPicPr>
          <p:cNvPr id="3" name="Picture 2">
            <a:extLst>
              <a:ext uri="{FF2B5EF4-FFF2-40B4-BE49-F238E27FC236}">
                <a16:creationId xmlns:a16="http://schemas.microsoft.com/office/drawing/2014/main" id="{B38A6B39-F3DD-4FD5-BB97-1C7DA5B47E8D}"/>
              </a:ext>
            </a:extLst>
          </p:cNvPr>
          <p:cNvPicPr>
            <a:picLocks noChangeAspect="1"/>
          </p:cNvPicPr>
          <p:nvPr/>
        </p:nvPicPr>
        <p:blipFill>
          <a:blip r:embed="rId3"/>
          <a:stretch>
            <a:fillRect/>
          </a:stretch>
        </p:blipFill>
        <p:spPr>
          <a:xfrm>
            <a:off x="1441448" y="3137155"/>
            <a:ext cx="9309100" cy="3268903"/>
          </a:xfrm>
          <a:prstGeom prst="rect">
            <a:avLst/>
          </a:prstGeom>
        </p:spPr>
      </p:pic>
    </p:spTree>
    <p:extLst>
      <p:ext uri="{BB962C8B-B14F-4D97-AF65-F5344CB8AC3E}">
        <p14:creationId xmlns:p14="http://schemas.microsoft.com/office/powerpoint/2010/main" val="416384428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76095D2D-20F4-4B33-9083-F7CF7A086547}"/>
              </a:ext>
            </a:extLst>
          </p:cNvPr>
          <p:cNvSpPr/>
          <p:nvPr/>
        </p:nvSpPr>
        <p:spPr>
          <a:xfrm>
            <a:off x="288193" y="3966210"/>
            <a:ext cx="5651960" cy="245401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entury Gothic" panose="020B0502020202020204"/>
              <a:ea typeface="+mn-ea"/>
              <a:cs typeface="+mn-cs"/>
            </a:endParaRPr>
          </a:p>
        </p:txBody>
      </p:sp>
      <p:sp>
        <p:nvSpPr>
          <p:cNvPr id="2" name="Title 1">
            <a:extLst>
              <a:ext uri="{FF2B5EF4-FFF2-40B4-BE49-F238E27FC236}">
                <a16:creationId xmlns:a16="http://schemas.microsoft.com/office/drawing/2014/main" id="{E9272F0E-1F23-4605-A360-8DD777B96560}"/>
              </a:ext>
            </a:extLst>
          </p:cNvPr>
          <p:cNvSpPr>
            <a:spLocks noGrp="1"/>
          </p:cNvSpPr>
          <p:nvPr>
            <p:ph type="title"/>
          </p:nvPr>
        </p:nvSpPr>
        <p:spPr>
          <a:xfrm>
            <a:off x="810001" y="437776"/>
            <a:ext cx="10571998" cy="970450"/>
          </a:xfrm>
        </p:spPr>
        <p:txBody>
          <a:bodyPr>
            <a:normAutofit/>
          </a:bodyPr>
          <a:lstStyle/>
          <a:p>
            <a:r>
              <a:rPr lang="en-US" dirty="0"/>
              <a:t>Exercise to try  </a:t>
            </a:r>
          </a:p>
        </p:txBody>
      </p:sp>
      <p:sp>
        <p:nvSpPr>
          <p:cNvPr id="9" name="Rectangle 8">
            <a:extLst>
              <a:ext uri="{FF2B5EF4-FFF2-40B4-BE49-F238E27FC236}">
                <a16:creationId xmlns:a16="http://schemas.microsoft.com/office/drawing/2014/main" id="{98E1078F-3A4D-4292-990B-BCAFDE64CCAB}"/>
              </a:ext>
            </a:extLst>
          </p:cNvPr>
          <p:cNvSpPr/>
          <p:nvPr/>
        </p:nvSpPr>
        <p:spPr>
          <a:xfrm>
            <a:off x="426567" y="2291543"/>
            <a:ext cx="11336647" cy="1015663"/>
          </a:xfrm>
          <a:prstGeom prst="rect">
            <a:avLst/>
          </a:prstGeom>
        </p:spPr>
        <p:txBody>
          <a:bodyPr wrap="square">
            <a:spAutoFit/>
          </a:bodyPr>
          <a:lstStyle/>
          <a:p>
            <a:pPr marL="457200" marR="0" lvl="0" indent="-457200" algn="l" defTabSz="457200" rtl="0" eaLnBrk="1" fontAlgn="auto" latinLnBrk="0" hangingPunct="1">
              <a:lnSpc>
                <a:spcPct val="100000"/>
              </a:lnSpc>
              <a:spcBef>
                <a:spcPts val="0"/>
              </a:spcBef>
              <a:spcAft>
                <a:spcPts val="0"/>
              </a:spcAft>
              <a:buClrTx/>
              <a:buSzTx/>
              <a:buFont typeface="+mj-lt"/>
              <a:buAutoNum type="arabicPeriod"/>
              <a:tabLst/>
              <a:defRPr/>
            </a:pPr>
            <a:r>
              <a:rPr kumimoji="0" lang="en-GB" sz="2000" b="0" i="0" u="none" strike="noStrike" kern="1200" cap="none" spc="0" normalizeH="0" baseline="0" noProof="0" dirty="0">
                <a:ln>
                  <a:noFill/>
                </a:ln>
                <a:solidFill>
                  <a:srgbClr val="000000"/>
                </a:solidFill>
                <a:effectLst/>
                <a:uLnTx/>
                <a:uFillTx/>
                <a:latin typeface="Century Gothic" panose="020B0502020202020204"/>
                <a:ea typeface="+mn-ea"/>
                <a:cs typeface="+mn-cs"/>
              </a:rPr>
              <a:t>Read the following in-line CSV into R. Things to note:</a:t>
            </a:r>
          </a:p>
          <a:p>
            <a:pPr marL="914400" marR="0" lvl="1" indent="-4572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2000" b="0" i="0" u="none" strike="noStrike" kern="1200" cap="none" spc="0" normalizeH="0" baseline="0" noProof="0" dirty="0">
                <a:ln>
                  <a:noFill/>
                </a:ln>
                <a:solidFill>
                  <a:srgbClr val="000000"/>
                </a:solidFill>
                <a:effectLst/>
                <a:uLnTx/>
                <a:uFillTx/>
                <a:latin typeface="Century Gothic" panose="020B0502020202020204"/>
                <a:ea typeface="+mn-ea"/>
                <a:cs typeface="+mn-cs"/>
              </a:rPr>
              <a:t>The columns of this dataset are City, Area, Population they’re not already present  </a:t>
            </a:r>
          </a:p>
          <a:p>
            <a:pPr marL="914400" marR="0" lvl="1" indent="-4572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2000" b="0" i="0" u="none" strike="noStrike" kern="1200" cap="none" spc="0" normalizeH="0" baseline="0" noProof="0" dirty="0">
                <a:ln>
                  <a:noFill/>
                </a:ln>
                <a:solidFill>
                  <a:srgbClr val="000000"/>
                </a:solidFill>
                <a:effectLst/>
                <a:uLnTx/>
                <a:uFillTx/>
                <a:latin typeface="Century Gothic" panose="020B0502020202020204"/>
                <a:ea typeface="+mn-ea"/>
                <a:cs typeface="+mn-cs"/>
              </a:rPr>
              <a:t>Make sure you don’t try to read the comment line</a:t>
            </a:r>
          </a:p>
        </p:txBody>
      </p:sp>
      <p:sp>
        <p:nvSpPr>
          <p:cNvPr id="10" name="Rectangle 8">
            <a:extLst>
              <a:ext uri="{FF2B5EF4-FFF2-40B4-BE49-F238E27FC236}">
                <a16:creationId xmlns:a16="http://schemas.microsoft.com/office/drawing/2014/main" id="{59389D9E-FDE0-498C-961E-369D4A6DFC87}"/>
              </a:ext>
            </a:extLst>
          </p:cNvPr>
          <p:cNvSpPr>
            <a:spLocks noChangeArrowheads="1"/>
          </p:cNvSpPr>
          <p:nvPr/>
        </p:nvSpPr>
        <p:spPr bwMode="auto">
          <a:xfrm>
            <a:off x="0" y="-170549"/>
            <a:ext cx="65" cy="3410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6348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p:sp>
        <p:nvSpPr>
          <p:cNvPr id="11" name="Rectangle 9">
            <a:extLst>
              <a:ext uri="{FF2B5EF4-FFF2-40B4-BE49-F238E27FC236}">
                <a16:creationId xmlns:a16="http://schemas.microsoft.com/office/drawing/2014/main" id="{2166D367-05BE-490C-80A4-0FBEDA4E594A}"/>
              </a:ext>
            </a:extLst>
          </p:cNvPr>
          <p:cNvSpPr>
            <a:spLocks noChangeArrowheads="1"/>
          </p:cNvSpPr>
          <p:nvPr/>
        </p:nvSpPr>
        <p:spPr bwMode="auto">
          <a:xfrm>
            <a:off x="0" y="-239799"/>
            <a:ext cx="65" cy="4795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6348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700" b="0" i="0" u="none" strike="noStrike" kern="1200" cap="none" spc="0" normalizeH="0" baseline="0" noProof="0" dirty="0">
              <a:ln>
                <a:noFill/>
              </a:ln>
              <a:solidFill>
                <a:srgbClr val="000000"/>
              </a:solidFill>
              <a:effectLst/>
              <a:uLnTx/>
              <a:uFillTx/>
              <a:latin typeface="Lato"/>
              <a:ea typeface="+mn-ea"/>
              <a:cs typeface="+mn-cs"/>
            </a:endParaRPr>
          </a:p>
        </p:txBody>
      </p:sp>
      <p:sp>
        <p:nvSpPr>
          <p:cNvPr id="7" name="Rectangle 6">
            <a:extLst>
              <a:ext uri="{FF2B5EF4-FFF2-40B4-BE49-F238E27FC236}">
                <a16:creationId xmlns:a16="http://schemas.microsoft.com/office/drawing/2014/main" id="{A967938B-9436-4286-9C55-145365587C5B}"/>
              </a:ext>
            </a:extLst>
          </p:cNvPr>
          <p:cNvSpPr/>
          <p:nvPr/>
        </p:nvSpPr>
        <p:spPr>
          <a:xfrm>
            <a:off x="215866" y="4316054"/>
            <a:ext cx="6096000" cy="1477328"/>
          </a:xfrm>
          <a:prstGeom prst="rect">
            <a:avLst/>
          </a:prstGeom>
        </p:spPr>
        <p:txBody>
          <a:bodyPr>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FFFFFF"/>
                </a:solidFill>
                <a:effectLst/>
                <a:uLnTx/>
                <a:uFillTx/>
                <a:latin typeface="Courier New" panose="02070309020205020404" pitchFamily="49" charset="0"/>
                <a:ea typeface="+mn-ea"/>
                <a:cs typeface="Courier New" panose="02070309020205020404" pitchFamily="49" charset="0"/>
              </a:rPr>
              <a:t> "Shanghai, 6341, 27058000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FFFFFF"/>
                </a:solidFill>
                <a:effectLst/>
                <a:uLnTx/>
                <a:uFillTx/>
                <a:latin typeface="Courier New" panose="02070309020205020404" pitchFamily="49" charset="0"/>
                <a:ea typeface="+mn-ea"/>
                <a:cs typeface="Courier New" panose="02070309020205020404" pitchFamily="49" charset="0"/>
              </a:rPr>
              <a:t>  Tokyo, 627, 13515271</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FFFFFF"/>
                </a:solidFill>
                <a:effectLst/>
                <a:uLnTx/>
                <a:uFillTx/>
                <a:latin typeface="Courier New" panose="02070309020205020404" pitchFamily="49" charset="0"/>
                <a:ea typeface="+mn-ea"/>
                <a:cs typeface="Courier New" panose="02070309020205020404" pitchFamily="49" charset="0"/>
              </a:rPr>
              <a:t>  Seoul, 605, 9806000</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FFFFFF"/>
                </a:solidFill>
                <a:effectLst/>
                <a:uLnTx/>
                <a:uFillTx/>
                <a:latin typeface="Courier New" panose="02070309020205020404" pitchFamily="49" charset="0"/>
                <a:ea typeface="+mn-ea"/>
                <a:cs typeface="Courier New" panose="02070309020205020404" pitchFamily="49" charset="0"/>
              </a:rPr>
              <a:t>  &gt;&gt; Mumbai was previously called </a:t>
            </a:r>
            <a:r>
              <a:rPr kumimoji="0" lang="en-GB" sz="1800" b="0" i="0" u="none" strike="noStrike" kern="1200" cap="none" spc="0" normalizeH="0" baseline="0" noProof="0" dirty="0" err="1">
                <a:ln>
                  <a:noFill/>
                </a:ln>
                <a:solidFill>
                  <a:srgbClr val="FFFFFF"/>
                </a:solidFill>
                <a:effectLst/>
                <a:uLnTx/>
                <a:uFillTx/>
                <a:latin typeface="Courier New" panose="02070309020205020404" pitchFamily="49" charset="0"/>
                <a:ea typeface="+mn-ea"/>
                <a:cs typeface="Courier New" panose="02070309020205020404" pitchFamily="49" charset="0"/>
              </a:rPr>
              <a:t>Bombai</a:t>
            </a:r>
            <a:endParaRPr kumimoji="0" lang="en-GB" sz="1800" b="0" i="0" u="none" strike="noStrike" kern="1200" cap="none" spc="0" normalizeH="0" baseline="0" noProof="0" dirty="0">
              <a:ln>
                <a:noFill/>
              </a:ln>
              <a:solidFill>
                <a:srgbClr val="FFFFFF"/>
              </a:solidFill>
              <a:effectLst/>
              <a:uLnTx/>
              <a:uFillTx/>
              <a:latin typeface="Courier New" panose="02070309020205020404" pitchFamily="49" charset="0"/>
              <a:ea typeface="+mn-ea"/>
              <a:cs typeface="Courier New" panose="02070309020205020404" pitchFamily="49"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FFFFFF"/>
                </a:solidFill>
                <a:effectLst/>
                <a:uLnTx/>
                <a:uFillTx/>
                <a:latin typeface="Courier New" panose="02070309020205020404" pitchFamily="49" charset="0"/>
                <a:ea typeface="+mn-ea"/>
                <a:cs typeface="Courier New" panose="02070309020205020404" pitchFamily="49" charset="0"/>
              </a:rPr>
              <a:t>  Mumbai, 438, 12442373 "</a:t>
            </a:r>
          </a:p>
        </p:txBody>
      </p:sp>
      <p:sp>
        <p:nvSpPr>
          <p:cNvPr id="12" name="Rectangle: Rounded Corners 11">
            <a:extLst>
              <a:ext uri="{FF2B5EF4-FFF2-40B4-BE49-F238E27FC236}">
                <a16:creationId xmlns:a16="http://schemas.microsoft.com/office/drawing/2014/main" id="{784048AF-84FB-4F73-B6EE-3E8A255A8340}"/>
              </a:ext>
            </a:extLst>
          </p:cNvPr>
          <p:cNvSpPr/>
          <p:nvPr/>
        </p:nvSpPr>
        <p:spPr>
          <a:xfrm>
            <a:off x="6447128" y="4230155"/>
            <a:ext cx="5529005" cy="1926124"/>
          </a:xfrm>
          <a:prstGeom prst="roundRect">
            <a:avLst/>
          </a:prstGeom>
          <a:solidFill>
            <a:srgbClr val="D0006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entury Gothic" panose="020B0502020202020204"/>
              <a:ea typeface="+mn-ea"/>
              <a:cs typeface="+mn-cs"/>
            </a:endParaRPr>
          </a:p>
        </p:txBody>
      </p:sp>
      <p:sp>
        <p:nvSpPr>
          <p:cNvPr id="3" name="Rectangle 2">
            <a:extLst>
              <a:ext uri="{FF2B5EF4-FFF2-40B4-BE49-F238E27FC236}">
                <a16:creationId xmlns:a16="http://schemas.microsoft.com/office/drawing/2014/main" id="{013D0B95-B9A7-4874-B379-A441FE05B51C}"/>
              </a:ext>
            </a:extLst>
          </p:cNvPr>
          <p:cNvSpPr/>
          <p:nvPr/>
        </p:nvSpPr>
        <p:spPr>
          <a:xfrm>
            <a:off x="6012480" y="3847955"/>
            <a:ext cx="6096000" cy="2308324"/>
          </a:xfrm>
          <a:prstGeom prst="rect">
            <a:avLst/>
          </a:prstGeom>
        </p:spPr>
        <p:txBody>
          <a:bodyPr wrap="square">
            <a:spAutoFit/>
          </a:bodyPr>
          <a:lstStyle/>
          <a:p>
            <a:pPr marL="457200" marR="0" lvl="1" indent="0" algn="l" defTabSz="4572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000000"/>
                </a:solidFill>
                <a:effectLst/>
                <a:uLnTx/>
                <a:uFillTx/>
                <a:latin typeface="Century Gothic" panose="020B0502020202020204"/>
                <a:ea typeface="+mn-ea"/>
                <a:cs typeface="+mn-cs"/>
              </a:rPr>
              <a:t>Template:</a:t>
            </a:r>
          </a:p>
          <a:p>
            <a:pPr marL="457200" marR="0" lvl="1"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000000"/>
              </a:solidFill>
              <a:effectLst/>
              <a:uLnTx/>
              <a:uFillTx/>
              <a:latin typeface="Century Gothic" panose="020B0502020202020204"/>
              <a:ea typeface="+mn-ea"/>
              <a:cs typeface="+mn-cs"/>
            </a:endParaRPr>
          </a:p>
          <a:p>
            <a:pPr marL="457200" marR="0" lvl="1" indent="0" algn="l" defTabSz="4572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err="1">
                <a:ln>
                  <a:noFill/>
                </a:ln>
                <a:solidFill>
                  <a:srgbClr val="FFFFFF"/>
                </a:solidFill>
                <a:effectLst/>
                <a:uLnTx/>
                <a:uFillTx/>
                <a:latin typeface="Courier New" panose="02070309020205020404" pitchFamily="49" charset="0"/>
                <a:ea typeface="+mn-ea"/>
                <a:cs typeface="Courier New" panose="02070309020205020404" pitchFamily="49" charset="0"/>
              </a:rPr>
              <a:t>read_csv</a:t>
            </a:r>
            <a:r>
              <a:rPr kumimoji="0" lang="en-GB" sz="1800" b="0" i="0" u="none" strike="noStrike" kern="1200" cap="none" spc="0" normalizeH="0" baseline="0" noProof="0" dirty="0">
                <a:ln>
                  <a:noFill/>
                </a:ln>
                <a:solidFill>
                  <a:srgbClr val="FFFFFF"/>
                </a:solidFill>
                <a:effectLst/>
                <a:uLnTx/>
                <a:uFillTx/>
                <a:latin typeface="Courier New" panose="02070309020205020404" pitchFamily="49" charset="0"/>
                <a:ea typeface="+mn-ea"/>
                <a:cs typeface="Courier New" panose="02070309020205020404" pitchFamily="49" charset="0"/>
              </a:rPr>
              <a:t>(</a:t>
            </a:r>
          </a:p>
          <a:p>
            <a:pPr marL="457200" marR="0" lvl="1" indent="0" algn="l" defTabSz="4572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FFFFFF"/>
                </a:solidFill>
                <a:effectLst/>
                <a:uLnTx/>
                <a:uFillTx/>
                <a:latin typeface="Courier New" panose="02070309020205020404" pitchFamily="49" charset="0"/>
                <a:ea typeface="+mn-ea"/>
                <a:cs typeface="Courier New" panose="02070309020205020404" pitchFamily="49" charset="0"/>
              </a:rPr>
              <a:t>  "data1a , data2a ,data3a </a:t>
            </a:r>
          </a:p>
          <a:p>
            <a:pPr marL="457200" marR="0" lvl="1" indent="0" algn="l" defTabSz="4572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FFFFFF"/>
                </a:solidFill>
                <a:effectLst/>
                <a:uLnTx/>
                <a:uFillTx/>
                <a:latin typeface="Courier New" panose="02070309020205020404" pitchFamily="49" charset="0"/>
                <a:ea typeface="+mn-ea"/>
                <a:cs typeface="Courier New" panose="02070309020205020404" pitchFamily="49" charset="0"/>
              </a:rPr>
              <a:t>   data1b , data2b , data3b",</a:t>
            </a:r>
          </a:p>
          <a:p>
            <a:pPr marL="457200" marR="0" lvl="1" indent="0" algn="l" defTabSz="4572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FFFFFF"/>
                </a:solidFill>
                <a:effectLst/>
                <a:uLnTx/>
                <a:uFillTx/>
                <a:latin typeface="Courier New" panose="02070309020205020404" pitchFamily="49" charset="0"/>
                <a:ea typeface="+mn-ea"/>
                <a:cs typeface="Courier New" panose="02070309020205020404" pitchFamily="49" charset="0"/>
              </a:rPr>
              <a:t>  comment = '?',</a:t>
            </a:r>
          </a:p>
          <a:p>
            <a:pPr marL="457200" marR="0" lvl="1" indent="0" algn="l" defTabSz="4572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FFFFFF"/>
                </a:solidFill>
                <a:effectLst/>
                <a:uLnTx/>
                <a:uFillTx/>
                <a:latin typeface="Courier New" panose="02070309020205020404" pitchFamily="49" charset="0"/>
                <a:ea typeface="+mn-ea"/>
                <a:cs typeface="Courier New" panose="02070309020205020404" pitchFamily="49" charset="0"/>
              </a:rPr>
              <a:t>  </a:t>
            </a:r>
            <a:r>
              <a:rPr kumimoji="0" lang="en-GB" sz="1800" b="0" i="0" u="none" strike="noStrike" kern="1200" cap="none" spc="0" normalizeH="0" baseline="0" noProof="0" dirty="0" err="1">
                <a:ln>
                  <a:noFill/>
                </a:ln>
                <a:solidFill>
                  <a:srgbClr val="FFFFFF"/>
                </a:solidFill>
                <a:effectLst/>
                <a:uLnTx/>
                <a:uFillTx/>
                <a:latin typeface="Courier New" panose="02070309020205020404" pitchFamily="49" charset="0"/>
                <a:ea typeface="+mn-ea"/>
                <a:cs typeface="Courier New" panose="02070309020205020404" pitchFamily="49" charset="0"/>
              </a:rPr>
              <a:t>col_names</a:t>
            </a:r>
            <a:r>
              <a:rPr kumimoji="0" lang="en-GB" sz="1800" b="0" i="0" u="none" strike="noStrike" kern="1200" cap="none" spc="0" normalizeH="0" baseline="0" noProof="0" dirty="0">
                <a:ln>
                  <a:noFill/>
                </a:ln>
                <a:solidFill>
                  <a:srgbClr val="FFFFFF"/>
                </a:solidFill>
                <a:effectLst/>
                <a:uLnTx/>
                <a:uFillTx/>
                <a:latin typeface="Courier New" panose="02070309020205020404" pitchFamily="49" charset="0"/>
                <a:ea typeface="+mn-ea"/>
                <a:cs typeface="Courier New" panose="02070309020205020404" pitchFamily="49" charset="0"/>
              </a:rPr>
              <a:t>=c('name1','name2','name3'))</a:t>
            </a:r>
          </a:p>
          <a:p>
            <a:pPr marL="457200" marR="0" lvl="1"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000000"/>
              </a:solidFill>
              <a:effectLst/>
              <a:uLnTx/>
              <a:uFillTx/>
              <a:latin typeface="Century Gothic" panose="020B0502020202020204"/>
              <a:ea typeface="+mn-ea"/>
              <a:cs typeface="+mn-cs"/>
            </a:endParaRPr>
          </a:p>
        </p:txBody>
      </p:sp>
    </p:spTree>
    <p:extLst>
      <p:ext uri="{BB962C8B-B14F-4D97-AF65-F5344CB8AC3E}">
        <p14:creationId xmlns:p14="http://schemas.microsoft.com/office/powerpoint/2010/main" val="32277889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72F0E-1F23-4605-A360-8DD777B96560}"/>
              </a:ext>
            </a:extLst>
          </p:cNvPr>
          <p:cNvSpPr>
            <a:spLocks noGrp="1"/>
          </p:cNvSpPr>
          <p:nvPr>
            <p:ph type="title"/>
          </p:nvPr>
        </p:nvSpPr>
        <p:spPr>
          <a:xfrm>
            <a:off x="809999" y="468256"/>
            <a:ext cx="10571998" cy="970450"/>
          </a:xfrm>
        </p:spPr>
        <p:txBody>
          <a:bodyPr>
            <a:normAutofit/>
          </a:bodyPr>
          <a:lstStyle/>
          <a:p>
            <a:r>
              <a:rPr lang="en-US" dirty="0"/>
              <a:t>Objects </a:t>
            </a:r>
          </a:p>
        </p:txBody>
      </p:sp>
      <p:sp>
        <p:nvSpPr>
          <p:cNvPr id="9" name="Rectangle 8">
            <a:extLst>
              <a:ext uri="{FF2B5EF4-FFF2-40B4-BE49-F238E27FC236}">
                <a16:creationId xmlns:a16="http://schemas.microsoft.com/office/drawing/2014/main" id="{98E1078F-3A4D-4292-990B-BCAFDE64CCAB}"/>
              </a:ext>
            </a:extLst>
          </p:cNvPr>
          <p:cNvSpPr/>
          <p:nvPr/>
        </p:nvSpPr>
        <p:spPr>
          <a:xfrm>
            <a:off x="657599" y="2391625"/>
            <a:ext cx="11183881" cy="4524315"/>
          </a:xfrm>
          <a:prstGeom prst="rect">
            <a:avLst/>
          </a:prstGeom>
        </p:spPr>
        <p:txBody>
          <a:bodyPr wrap="square">
            <a:spAutoFit/>
          </a:bodyPr>
          <a:lstStyle/>
          <a:p>
            <a:pPr marL="285750" lvl="0" indent="-285750">
              <a:buFont typeface="Arial" panose="020B0604020202020204" pitchFamily="34" charset="0"/>
              <a:buChar char="•"/>
              <a:defRPr/>
            </a:pPr>
            <a:r>
              <a:rPr lang="en-GB" dirty="0">
                <a:solidFill>
                  <a:srgbClr val="000000"/>
                </a:solidFill>
              </a:rPr>
              <a:t>All R statements where you create objects have the form</a:t>
            </a:r>
          </a:p>
          <a:p>
            <a:pPr marL="285750" lvl="0" indent="-285750">
              <a:buFont typeface="Arial" panose="020B0604020202020204" pitchFamily="34" charset="0"/>
              <a:buChar char="•"/>
              <a:defRPr/>
            </a:pPr>
            <a:endParaRPr lang="en-GB" dirty="0">
              <a:solidFill>
                <a:srgbClr val="000000"/>
              </a:solidFill>
            </a:endParaRPr>
          </a:p>
          <a:p>
            <a:pPr lvl="0">
              <a:defRPr/>
            </a:pPr>
            <a:endParaRPr lang="en-GB" dirty="0">
              <a:solidFill>
                <a:srgbClr val="000000"/>
              </a:solidFill>
            </a:endParaRPr>
          </a:p>
          <a:p>
            <a:pPr lvl="0">
              <a:defRPr/>
            </a:pPr>
            <a:endParaRPr lang="en-GB" dirty="0">
              <a:solidFill>
                <a:srgbClr val="000000"/>
              </a:solidFill>
            </a:endParaRPr>
          </a:p>
          <a:p>
            <a:pPr marL="285750" lvl="0" indent="-285750">
              <a:buFont typeface="Arial" panose="020B0604020202020204" pitchFamily="34" charset="0"/>
              <a:buChar char="•"/>
              <a:defRPr/>
            </a:pPr>
            <a:r>
              <a:rPr lang="en-GB" dirty="0">
                <a:solidFill>
                  <a:srgbClr val="000000"/>
                </a:solidFill>
              </a:rPr>
              <a:t>An object will retain its value until one of the following occur: </a:t>
            </a:r>
          </a:p>
          <a:p>
            <a:pPr marL="742950" lvl="1" indent="-285750">
              <a:buFont typeface="Wingdings" panose="05000000000000000000" pitchFamily="2" charset="2"/>
              <a:buChar char="q"/>
              <a:defRPr/>
            </a:pPr>
            <a:r>
              <a:rPr lang="en-GB" dirty="0">
                <a:solidFill>
                  <a:srgbClr val="000000"/>
                </a:solidFill>
              </a:rPr>
              <a:t>You close RStudio</a:t>
            </a:r>
          </a:p>
          <a:p>
            <a:pPr marL="742950" lvl="1" indent="-285750">
              <a:buFont typeface="Wingdings" panose="05000000000000000000" pitchFamily="2" charset="2"/>
              <a:buChar char="q"/>
              <a:defRPr/>
            </a:pPr>
            <a:r>
              <a:rPr lang="en-GB" dirty="0">
                <a:solidFill>
                  <a:srgbClr val="000000"/>
                </a:solidFill>
              </a:rPr>
              <a:t>You delete the object manually</a:t>
            </a:r>
          </a:p>
          <a:p>
            <a:pPr marL="742950" lvl="1" indent="-285750">
              <a:buFont typeface="Wingdings" panose="05000000000000000000" pitchFamily="2" charset="2"/>
              <a:buChar char="q"/>
              <a:defRPr/>
            </a:pPr>
            <a:r>
              <a:rPr lang="en-GB" dirty="0">
                <a:solidFill>
                  <a:srgbClr val="000000"/>
                </a:solidFill>
              </a:rPr>
              <a:t>You overwrite its value with another</a:t>
            </a:r>
          </a:p>
          <a:p>
            <a:pPr marL="285750" lvl="0" indent="-285750">
              <a:buFont typeface="Arial" panose="020B0604020202020204" pitchFamily="34" charset="0"/>
              <a:buChar char="•"/>
              <a:defRPr/>
            </a:pPr>
            <a:endParaRPr lang="en-GB" dirty="0">
              <a:solidFill>
                <a:srgbClr val="000000"/>
              </a:solidFill>
            </a:endParaRPr>
          </a:p>
          <a:p>
            <a:pPr marL="285750" lvl="0" indent="-285750">
              <a:buFont typeface="Arial" panose="020B0604020202020204" pitchFamily="34" charset="0"/>
              <a:buChar char="•"/>
              <a:defRPr/>
            </a:pPr>
            <a:r>
              <a:rPr lang="en-GB" dirty="0">
                <a:solidFill>
                  <a:srgbClr val="000000"/>
                </a:solidFill>
              </a:rPr>
              <a:t>You can see a list of all objects in the 'Environment' pane in RStudio</a:t>
            </a:r>
          </a:p>
          <a:p>
            <a:pPr marL="285750" lvl="0" indent="-285750">
              <a:buFont typeface="Arial" panose="020B0604020202020204" pitchFamily="34" charset="0"/>
              <a:buChar char="•"/>
              <a:defRPr/>
            </a:pPr>
            <a:endParaRPr lang="en-GB" dirty="0">
              <a:solidFill>
                <a:srgbClr val="000000"/>
              </a:solidFill>
            </a:endParaRPr>
          </a:p>
          <a:p>
            <a:pPr marL="285750" lvl="0" indent="-285750">
              <a:buFont typeface="Arial" panose="020B0604020202020204" pitchFamily="34" charset="0"/>
              <a:buChar char="•"/>
              <a:defRPr/>
            </a:pPr>
            <a:r>
              <a:rPr lang="en-GB" dirty="0">
                <a:solidFill>
                  <a:srgbClr val="000000"/>
                </a:solidFill>
              </a:rPr>
              <a:t>If you are getting tired of tying </a:t>
            </a:r>
            <a:r>
              <a:rPr lang="en-GB" b="1" dirty="0">
                <a:solidFill>
                  <a:srgbClr val="00B0F0"/>
                </a:solidFill>
                <a:latin typeface="Courier New" panose="02070309020205020404" pitchFamily="49" charset="0"/>
                <a:cs typeface="Courier New" panose="02070309020205020404" pitchFamily="49" charset="0"/>
              </a:rPr>
              <a:t>&lt;-</a:t>
            </a:r>
            <a:r>
              <a:rPr lang="en-GB" dirty="0">
                <a:solidFill>
                  <a:srgbClr val="000000"/>
                </a:solidFill>
              </a:rPr>
              <a:t> you can use the keyboard shortcut alt-minus in RStudio to insert </a:t>
            </a:r>
          </a:p>
          <a:p>
            <a:pPr marL="285750" lvl="0" indent="-285750">
              <a:buFont typeface="Arial" panose="020B0604020202020204" pitchFamily="34" charset="0"/>
              <a:buChar char="•"/>
              <a:defRPr/>
            </a:pPr>
            <a:endParaRPr lang="en-GB" dirty="0">
              <a:solidFill>
                <a:srgbClr val="000000"/>
              </a:solidFill>
            </a:endParaRPr>
          </a:p>
          <a:p>
            <a:pPr marL="285750" lvl="0" indent="-285750">
              <a:buFont typeface="Arial" panose="020B0604020202020204" pitchFamily="34" charset="0"/>
              <a:buChar char="•"/>
              <a:defRPr/>
            </a:pPr>
            <a:endParaRPr lang="en-GB" dirty="0">
              <a:solidFill>
                <a:srgbClr val="000000"/>
              </a:solidFill>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000000"/>
              </a:solidFill>
              <a:effectLst/>
              <a:uLnTx/>
              <a:uFillTx/>
              <a:latin typeface="Century Gothic" panose="020B0502020202020204"/>
              <a:ea typeface="+mn-ea"/>
              <a:cs typeface="+mn-cs"/>
            </a:endParaRPr>
          </a:p>
        </p:txBody>
      </p:sp>
      <p:sp>
        <p:nvSpPr>
          <p:cNvPr id="10" name="Rectangle 8">
            <a:extLst>
              <a:ext uri="{FF2B5EF4-FFF2-40B4-BE49-F238E27FC236}">
                <a16:creationId xmlns:a16="http://schemas.microsoft.com/office/drawing/2014/main" id="{59389D9E-FDE0-498C-961E-369D4A6DFC87}"/>
              </a:ext>
            </a:extLst>
          </p:cNvPr>
          <p:cNvSpPr>
            <a:spLocks noChangeArrowheads="1"/>
          </p:cNvSpPr>
          <p:nvPr/>
        </p:nvSpPr>
        <p:spPr bwMode="auto">
          <a:xfrm>
            <a:off x="0" y="-170549"/>
            <a:ext cx="65" cy="3410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6348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p:sp>
        <p:nvSpPr>
          <p:cNvPr id="11" name="Rectangle 9">
            <a:extLst>
              <a:ext uri="{FF2B5EF4-FFF2-40B4-BE49-F238E27FC236}">
                <a16:creationId xmlns:a16="http://schemas.microsoft.com/office/drawing/2014/main" id="{2166D367-05BE-490C-80A4-0FBEDA4E594A}"/>
              </a:ext>
            </a:extLst>
          </p:cNvPr>
          <p:cNvSpPr>
            <a:spLocks noChangeArrowheads="1"/>
          </p:cNvSpPr>
          <p:nvPr/>
        </p:nvSpPr>
        <p:spPr bwMode="auto">
          <a:xfrm>
            <a:off x="0" y="-239799"/>
            <a:ext cx="65" cy="4795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6348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700" b="0" i="0" u="none" strike="noStrike" kern="1200" cap="none" spc="0" normalizeH="0" baseline="0" noProof="0" dirty="0">
              <a:ln>
                <a:noFill/>
              </a:ln>
              <a:solidFill>
                <a:srgbClr val="000000"/>
              </a:solidFill>
              <a:effectLst/>
              <a:uLnTx/>
              <a:uFillTx/>
              <a:latin typeface="Lato"/>
              <a:ea typeface="+mn-ea"/>
              <a:cs typeface="+mn-cs"/>
            </a:endParaRPr>
          </a:p>
        </p:txBody>
      </p:sp>
      <p:pic>
        <p:nvPicPr>
          <p:cNvPr id="4" name="Picture 3">
            <a:extLst>
              <a:ext uri="{FF2B5EF4-FFF2-40B4-BE49-F238E27FC236}">
                <a16:creationId xmlns:a16="http://schemas.microsoft.com/office/drawing/2014/main" id="{78B69CA3-0B46-47D4-B79B-D1F50CFA6C2B}"/>
              </a:ext>
            </a:extLst>
          </p:cNvPr>
          <p:cNvPicPr>
            <a:picLocks noChangeAspect="1"/>
          </p:cNvPicPr>
          <p:nvPr/>
        </p:nvPicPr>
        <p:blipFill>
          <a:blip r:embed="rId3"/>
          <a:stretch>
            <a:fillRect/>
          </a:stretch>
        </p:blipFill>
        <p:spPr>
          <a:xfrm>
            <a:off x="2333623" y="2773680"/>
            <a:ext cx="7524750" cy="514350"/>
          </a:xfrm>
          <a:prstGeom prst="rect">
            <a:avLst/>
          </a:prstGeom>
        </p:spPr>
      </p:pic>
    </p:spTree>
    <p:extLst>
      <p:ext uri="{BB962C8B-B14F-4D97-AF65-F5344CB8AC3E}">
        <p14:creationId xmlns:p14="http://schemas.microsoft.com/office/powerpoint/2010/main" val="257666192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72F0E-1F23-4605-A360-8DD777B96560}"/>
              </a:ext>
            </a:extLst>
          </p:cNvPr>
          <p:cNvSpPr>
            <a:spLocks noGrp="1"/>
          </p:cNvSpPr>
          <p:nvPr>
            <p:ph type="title"/>
          </p:nvPr>
        </p:nvSpPr>
        <p:spPr>
          <a:xfrm>
            <a:off x="810001" y="437776"/>
            <a:ext cx="10571998" cy="970450"/>
          </a:xfrm>
        </p:spPr>
        <p:txBody>
          <a:bodyPr>
            <a:normAutofit/>
          </a:bodyPr>
          <a:lstStyle/>
          <a:p>
            <a:r>
              <a:rPr lang="en-US" dirty="0"/>
              <a:t>Answer</a:t>
            </a:r>
          </a:p>
        </p:txBody>
      </p:sp>
      <p:sp>
        <p:nvSpPr>
          <p:cNvPr id="10" name="Rectangle 8">
            <a:extLst>
              <a:ext uri="{FF2B5EF4-FFF2-40B4-BE49-F238E27FC236}">
                <a16:creationId xmlns:a16="http://schemas.microsoft.com/office/drawing/2014/main" id="{59389D9E-FDE0-498C-961E-369D4A6DFC87}"/>
              </a:ext>
            </a:extLst>
          </p:cNvPr>
          <p:cNvSpPr>
            <a:spLocks noChangeArrowheads="1"/>
          </p:cNvSpPr>
          <p:nvPr/>
        </p:nvSpPr>
        <p:spPr bwMode="auto">
          <a:xfrm>
            <a:off x="0" y="-170549"/>
            <a:ext cx="65" cy="3410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6348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p:sp>
        <p:nvSpPr>
          <p:cNvPr id="11" name="Rectangle 9">
            <a:extLst>
              <a:ext uri="{FF2B5EF4-FFF2-40B4-BE49-F238E27FC236}">
                <a16:creationId xmlns:a16="http://schemas.microsoft.com/office/drawing/2014/main" id="{2166D367-05BE-490C-80A4-0FBEDA4E594A}"/>
              </a:ext>
            </a:extLst>
          </p:cNvPr>
          <p:cNvSpPr>
            <a:spLocks noChangeArrowheads="1"/>
          </p:cNvSpPr>
          <p:nvPr/>
        </p:nvSpPr>
        <p:spPr bwMode="auto">
          <a:xfrm>
            <a:off x="0" y="-239799"/>
            <a:ext cx="65" cy="4795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6348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700" b="0" i="0" u="none" strike="noStrike" kern="1200" cap="none" spc="0" normalizeH="0" baseline="0" noProof="0" dirty="0">
              <a:ln>
                <a:noFill/>
              </a:ln>
              <a:solidFill>
                <a:srgbClr val="000000"/>
              </a:solidFill>
              <a:effectLst/>
              <a:uLnTx/>
              <a:uFillTx/>
              <a:latin typeface="Lato"/>
              <a:ea typeface="+mn-ea"/>
              <a:cs typeface="+mn-cs"/>
            </a:endParaRPr>
          </a:p>
        </p:txBody>
      </p:sp>
      <p:pic>
        <p:nvPicPr>
          <p:cNvPr id="9" name="Picture 8">
            <a:extLst>
              <a:ext uri="{FF2B5EF4-FFF2-40B4-BE49-F238E27FC236}">
                <a16:creationId xmlns:a16="http://schemas.microsoft.com/office/drawing/2014/main" id="{27E5DFF9-54F6-4D29-8A9C-A968AE816871}"/>
              </a:ext>
            </a:extLst>
          </p:cNvPr>
          <p:cNvPicPr>
            <a:picLocks noChangeAspect="1"/>
          </p:cNvPicPr>
          <p:nvPr/>
        </p:nvPicPr>
        <p:blipFill>
          <a:blip r:embed="rId3"/>
          <a:stretch>
            <a:fillRect/>
          </a:stretch>
        </p:blipFill>
        <p:spPr>
          <a:xfrm>
            <a:off x="1015034" y="2375452"/>
            <a:ext cx="9705975" cy="1790700"/>
          </a:xfrm>
          <a:prstGeom prst="rect">
            <a:avLst/>
          </a:prstGeom>
        </p:spPr>
      </p:pic>
      <p:pic>
        <p:nvPicPr>
          <p:cNvPr id="12" name="Picture 11">
            <a:extLst>
              <a:ext uri="{FF2B5EF4-FFF2-40B4-BE49-F238E27FC236}">
                <a16:creationId xmlns:a16="http://schemas.microsoft.com/office/drawing/2014/main" id="{1C55258A-065B-4B6D-A8BB-A5ECC50AE1DA}"/>
              </a:ext>
            </a:extLst>
          </p:cNvPr>
          <p:cNvPicPr>
            <a:picLocks noChangeAspect="1"/>
          </p:cNvPicPr>
          <p:nvPr/>
        </p:nvPicPr>
        <p:blipFill>
          <a:blip r:embed="rId4"/>
          <a:stretch>
            <a:fillRect/>
          </a:stretch>
        </p:blipFill>
        <p:spPr>
          <a:xfrm>
            <a:off x="3006869" y="4478915"/>
            <a:ext cx="3476625" cy="1724025"/>
          </a:xfrm>
          <a:prstGeom prst="rect">
            <a:avLst/>
          </a:prstGeom>
        </p:spPr>
      </p:pic>
    </p:spTree>
    <p:extLst>
      <p:ext uri="{BB962C8B-B14F-4D97-AF65-F5344CB8AC3E}">
        <p14:creationId xmlns:p14="http://schemas.microsoft.com/office/powerpoint/2010/main" val="39488348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4BA904-64A6-4E10-9DC9-EB509DE97374}"/>
              </a:ext>
            </a:extLst>
          </p:cNvPr>
          <p:cNvSpPr>
            <a:spLocks noGrp="1"/>
          </p:cNvSpPr>
          <p:nvPr>
            <p:ph type="ctrTitle"/>
          </p:nvPr>
        </p:nvSpPr>
        <p:spPr/>
        <p:txBody>
          <a:bodyPr/>
          <a:lstStyle/>
          <a:p>
            <a:r>
              <a:rPr lang="en-GB" sz="8000" dirty="0"/>
              <a:t>Calculations</a:t>
            </a:r>
          </a:p>
        </p:txBody>
      </p:sp>
      <p:sp>
        <p:nvSpPr>
          <p:cNvPr id="3" name="Subtitle 2">
            <a:extLst>
              <a:ext uri="{FF2B5EF4-FFF2-40B4-BE49-F238E27FC236}">
                <a16:creationId xmlns:a16="http://schemas.microsoft.com/office/drawing/2014/main" id="{075CEA64-8F25-4A86-8F0F-57F03185DEE3}"/>
              </a:ext>
            </a:extLst>
          </p:cNvPr>
          <p:cNvSpPr>
            <a:spLocks noGrp="1"/>
          </p:cNvSpPr>
          <p:nvPr>
            <p:ph type="subTitle" idx="1"/>
          </p:nvPr>
        </p:nvSpPr>
        <p:spPr/>
        <p:txBody>
          <a:bodyPr/>
          <a:lstStyle/>
          <a:p>
            <a:endParaRPr lang="en-GB"/>
          </a:p>
        </p:txBody>
      </p:sp>
    </p:spTree>
    <p:extLst>
      <p:ext uri="{BB962C8B-B14F-4D97-AF65-F5344CB8AC3E}">
        <p14:creationId xmlns:p14="http://schemas.microsoft.com/office/powerpoint/2010/main" val="6425904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72F0E-1F23-4605-A360-8DD777B96560}"/>
              </a:ext>
            </a:extLst>
          </p:cNvPr>
          <p:cNvSpPr>
            <a:spLocks noGrp="1"/>
          </p:cNvSpPr>
          <p:nvPr>
            <p:ph type="title"/>
          </p:nvPr>
        </p:nvSpPr>
        <p:spPr>
          <a:xfrm>
            <a:off x="809999" y="468256"/>
            <a:ext cx="10571998" cy="970450"/>
          </a:xfrm>
        </p:spPr>
        <p:txBody>
          <a:bodyPr>
            <a:normAutofit/>
          </a:bodyPr>
          <a:lstStyle/>
          <a:p>
            <a:r>
              <a:rPr lang="en-US"/>
              <a:t>R as a calculator </a:t>
            </a:r>
            <a:endParaRPr lang="en-US" dirty="0"/>
          </a:p>
        </p:txBody>
      </p:sp>
      <p:sp>
        <p:nvSpPr>
          <p:cNvPr id="9" name="Rectangle 8">
            <a:extLst>
              <a:ext uri="{FF2B5EF4-FFF2-40B4-BE49-F238E27FC236}">
                <a16:creationId xmlns:a16="http://schemas.microsoft.com/office/drawing/2014/main" id="{98E1078F-3A4D-4292-990B-BCAFDE64CCAB}"/>
              </a:ext>
            </a:extLst>
          </p:cNvPr>
          <p:cNvSpPr/>
          <p:nvPr/>
        </p:nvSpPr>
        <p:spPr>
          <a:xfrm>
            <a:off x="535679" y="2681733"/>
            <a:ext cx="3461555" cy="2585323"/>
          </a:xfrm>
          <a:prstGeom prst="rect">
            <a:avLst/>
          </a:prstGeom>
        </p:spPr>
        <p:txBody>
          <a:bodyPr wrap="square">
            <a:spAutoFit/>
          </a:bodyPr>
          <a:lstStyle/>
          <a:p>
            <a:pPr fontAlgn="base"/>
            <a:r>
              <a:rPr lang="en-GB" dirty="0"/>
              <a:t>We can also use things like trigonometry, square roots and logs in r </a:t>
            </a:r>
          </a:p>
          <a:p>
            <a:pPr fontAlgn="base"/>
            <a:endParaRPr lang="en-GB" dirty="0"/>
          </a:p>
          <a:p>
            <a:pPr fontAlgn="base"/>
            <a:endParaRPr lang="en-GB" dirty="0"/>
          </a:p>
          <a:p>
            <a:pPr fontAlgn="base"/>
            <a:endParaRPr lang="en-GB" dirty="0"/>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1800" b="0" i="0" u="none" strike="noStrike" kern="1200" cap="none" spc="0" normalizeH="0" baseline="0" noProof="0" dirty="0">
              <a:ln>
                <a:noFill/>
              </a:ln>
              <a:solidFill>
                <a:srgbClr val="000000"/>
              </a:solidFill>
              <a:effectLst/>
              <a:uLnTx/>
              <a:uFillTx/>
              <a:latin typeface="Century Gothic" panose="020B050202020202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000000"/>
              </a:solidFill>
              <a:effectLst/>
              <a:uLnTx/>
              <a:uFillTx/>
              <a:latin typeface="Century Gothic" panose="020B050202020202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000000"/>
              </a:solidFill>
              <a:effectLst/>
              <a:uLnTx/>
              <a:uFillTx/>
              <a:latin typeface="Century Gothic" panose="020B0502020202020204"/>
              <a:ea typeface="+mn-ea"/>
              <a:cs typeface="+mn-cs"/>
            </a:endParaRPr>
          </a:p>
        </p:txBody>
      </p:sp>
      <p:sp>
        <p:nvSpPr>
          <p:cNvPr id="10" name="Rectangle 8">
            <a:extLst>
              <a:ext uri="{FF2B5EF4-FFF2-40B4-BE49-F238E27FC236}">
                <a16:creationId xmlns:a16="http://schemas.microsoft.com/office/drawing/2014/main" id="{59389D9E-FDE0-498C-961E-369D4A6DFC87}"/>
              </a:ext>
            </a:extLst>
          </p:cNvPr>
          <p:cNvSpPr>
            <a:spLocks noChangeArrowheads="1"/>
          </p:cNvSpPr>
          <p:nvPr/>
        </p:nvSpPr>
        <p:spPr bwMode="auto">
          <a:xfrm>
            <a:off x="0" y="-170549"/>
            <a:ext cx="65" cy="3410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6348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p:sp>
        <p:nvSpPr>
          <p:cNvPr id="11" name="Rectangle 9">
            <a:extLst>
              <a:ext uri="{FF2B5EF4-FFF2-40B4-BE49-F238E27FC236}">
                <a16:creationId xmlns:a16="http://schemas.microsoft.com/office/drawing/2014/main" id="{2166D367-05BE-490C-80A4-0FBEDA4E594A}"/>
              </a:ext>
            </a:extLst>
          </p:cNvPr>
          <p:cNvSpPr>
            <a:spLocks noChangeArrowheads="1"/>
          </p:cNvSpPr>
          <p:nvPr/>
        </p:nvSpPr>
        <p:spPr bwMode="auto">
          <a:xfrm>
            <a:off x="0" y="-239799"/>
            <a:ext cx="65" cy="4795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6348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700" b="0" i="0" u="none" strike="noStrike" kern="1200" cap="none" spc="0" normalizeH="0" baseline="0" noProof="0" dirty="0">
              <a:ln>
                <a:noFill/>
              </a:ln>
              <a:solidFill>
                <a:srgbClr val="000000"/>
              </a:solidFill>
              <a:effectLst/>
              <a:uLnTx/>
              <a:uFillTx/>
              <a:latin typeface="Lato"/>
              <a:ea typeface="+mn-ea"/>
              <a:cs typeface="+mn-cs"/>
            </a:endParaRPr>
          </a:p>
        </p:txBody>
      </p:sp>
      <p:pic>
        <p:nvPicPr>
          <p:cNvPr id="3" name="Picture 2">
            <a:extLst>
              <a:ext uri="{FF2B5EF4-FFF2-40B4-BE49-F238E27FC236}">
                <a16:creationId xmlns:a16="http://schemas.microsoft.com/office/drawing/2014/main" id="{BA08D6B1-6C74-4243-A891-ADA480869B58}"/>
              </a:ext>
            </a:extLst>
          </p:cNvPr>
          <p:cNvPicPr>
            <a:picLocks noChangeAspect="1"/>
          </p:cNvPicPr>
          <p:nvPr/>
        </p:nvPicPr>
        <p:blipFill>
          <a:blip r:embed="rId3"/>
          <a:stretch>
            <a:fillRect/>
          </a:stretch>
        </p:blipFill>
        <p:spPr>
          <a:xfrm>
            <a:off x="4217296" y="2297810"/>
            <a:ext cx="7439025" cy="3990975"/>
          </a:xfrm>
          <a:prstGeom prst="rect">
            <a:avLst/>
          </a:prstGeom>
        </p:spPr>
      </p:pic>
      <p:sp>
        <p:nvSpPr>
          <p:cNvPr id="4" name="Rectangle 3">
            <a:extLst>
              <a:ext uri="{FF2B5EF4-FFF2-40B4-BE49-F238E27FC236}">
                <a16:creationId xmlns:a16="http://schemas.microsoft.com/office/drawing/2014/main" id="{15ECAB2C-DBBB-4C32-B7E9-7698475D7FF9}"/>
              </a:ext>
            </a:extLst>
          </p:cNvPr>
          <p:cNvSpPr/>
          <p:nvPr/>
        </p:nvSpPr>
        <p:spPr>
          <a:xfrm>
            <a:off x="1428088" y="5991902"/>
            <a:ext cx="184731" cy="369332"/>
          </a:xfrm>
          <a:prstGeom prst="rect">
            <a:avLst/>
          </a:prstGeom>
        </p:spPr>
        <p:txBody>
          <a:bodyPr wrap="none">
            <a:spAutoFit/>
          </a:bodyPr>
          <a:lstStyle/>
          <a:p>
            <a:endParaRPr lang="en-GB" dirty="0"/>
          </a:p>
        </p:txBody>
      </p:sp>
      <p:pic>
        <p:nvPicPr>
          <p:cNvPr id="1026" name="Picture 2" descr="Intro to Logarithms (article) | Logarithms | Khan Academy">
            <a:extLst>
              <a:ext uri="{FF2B5EF4-FFF2-40B4-BE49-F238E27FC236}">
                <a16:creationId xmlns:a16="http://schemas.microsoft.com/office/drawing/2014/main" id="{E3B625D3-EC5A-4FB5-BCD1-006F35ECD48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68395"/>
          <a:stretch/>
        </p:blipFill>
        <p:spPr bwMode="auto">
          <a:xfrm>
            <a:off x="299130" y="4283209"/>
            <a:ext cx="1177925" cy="2096446"/>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a:extLst>
              <a:ext uri="{FF2B5EF4-FFF2-40B4-BE49-F238E27FC236}">
                <a16:creationId xmlns:a16="http://schemas.microsoft.com/office/drawing/2014/main" id="{FF786626-B5B7-41F9-90A5-08E2A19F83B6}"/>
              </a:ext>
            </a:extLst>
          </p:cNvPr>
          <p:cNvCxnSpPr>
            <a:cxnSpLocks/>
            <a:endCxn id="7" idx="1"/>
          </p:cNvCxnSpPr>
          <p:nvPr/>
        </p:nvCxnSpPr>
        <p:spPr>
          <a:xfrm>
            <a:off x="1612819" y="5146766"/>
            <a:ext cx="89526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ACA4BCA-3FC3-4A8C-9474-E55E48BB592A}"/>
              </a:ext>
            </a:extLst>
          </p:cNvPr>
          <p:cNvSpPr txBox="1"/>
          <p:nvPr/>
        </p:nvSpPr>
        <p:spPr>
          <a:xfrm>
            <a:off x="2508079" y="4962100"/>
            <a:ext cx="1546047" cy="369332"/>
          </a:xfrm>
          <a:prstGeom prst="rect">
            <a:avLst/>
          </a:prstGeom>
          <a:noFill/>
        </p:spPr>
        <p:txBody>
          <a:bodyPr wrap="square" rtlCol="0">
            <a:spAutoFit/>
          </a:bodyPr>
          <a:lstStyle/>
          <a:p>
            <a:r>
              <a:rPr lang="en-GB" b="1" dirty="0">
                <a:solidFill>
                  <a:srgbClr val="00B0F0"/>
                </a:solidFill>
                <a:latin typeface="Courier New" panose="02070309020205020404" pitchFamily="49" charset="0"/>
                <a:cs typeface="Courier New" panose="02070309020205020404" pitchFamily="49" charset="0"/>
              </a:rPr>
              <a:t>log(</a:t>
            </a:r>
            <a:r>
              <a:rPr lang="en-GB" b="1" dirty="0" err="1">
                <a:solidFill>
                  <a:srgbClr val="00B0F0"/>
                </a:solidFill>
                <a:latin typeface="Courier New" panose="02070309020205020404" pitchFamily="49" charset="0"/>
                <a:cs typeface="Courier New" panose="02070309020205020404" pitchFamily="49" charset="0"/>
              </a:rPr>
              <a:t>a,b</a:t>
            </a:r>
            <a:r>
              <a:rPr lang="en-GB" b="1" dirty="0">
                <a:solidFill>
                  <a:srgbClr val="00B0F0"/>
                </a:solidFill>
                <a:latin typeface="Courier New" panose="02070309020205020404" pitchFamily="49" charset="0"/>
                <a:cs typeface="Courier New" panose="02070309020205020404" pitchFamily="49" charset="0"/>
              </a:rPr>
              <a:t>)</a:t>
            </a:r>
          </a:p>
        </p:txBody>
      </p:sp>
      <p:sp>
        <p:nvSpPr>
          <p:cNvPr id="12" name="Rectangle 11">
            <a:extLst>
              <a:ext uri="{FF2B5EF4-FFF2-40B4-BE49-F238E27FC236}">
                <a16:creationId xmlns:a16="http://schemas.microsoft.com/office/drawing/2014/main" id="{79AC6F7C-3276-484D-B507-2561B57633E2}"/>
              </a:ext>
            </a:extLst>
          </p:cNvPr>
          <p:cNvSpPr/>
          <p:nvPr/>
        </p:nvSpPr>
        <p:spPr>
          <a:xfrm>
            <a:off x="0" y="4500435"/>
            <a:ext cx="1803699" cy="369332"/>
          </a:xfrm>
          <a:prstGeom prst="rect">
            <a:avLst/>
          </a:prstGeom>
        </p:spPr>
        <p:txBody>
          <a:bodyPr wrap="none">
            <a:spAutoFit/>
          </a:bodyPr>
          <a:lstStyle/>
          <a:p>
            <a:r>
              <a:rPr lang="en-GB" dirty="0"/>
              <a:t>Normal format</a:t>
            </a:r>
          </a:p>
        </p:txBody>
      </p:sp>
      <p:sp>
        <p:nvSpPr>
          <p:cNvPr id="14" name="Rectangle 13">
            <a:extLst>
              <a:ext uri="{FF2B5EF4-FFF2-40B4-BE49-F238E27FC236}">
                <a16:creationId xmlns:a16="http://schemas.microsoft.com/office/drawing/2014/main" id="{CCCEFF72-AEFA-4385-8EDE-6AEBC050AC6A}"/>
              </a:ext>
            </a:extLst>
          </p:cNvPr>
          <p:cNvSpPr/>
          <p:nvPr/>
        </p:nvSpPr>
        <p:spPr>
          <a:xfrm>
            <a:off x="2514961" y="4500435"/>
            <a:ext cx="1132041" cy="369332"/>
          </a:xfrm>
          <a:prstGeom prst="rect">
            <a:avLst/>
          </a:prstGeom>
        </p:spPr>
        <p:txBody>
          <a:bodyPr wrap="none">
            <a:spAutoFit/>
          </a:bodyPr>
          <a:lstStyle/>
          <a:p>
            <a:r>
              <a:rPr lang="en-GB" dirty="0"/>
              <a:t>R format</a:t>
            </a:r>
          </a:p>
        </p:txBody>
      </p:sp>
    </p:spTree>
    <p:extLst>
      <p:ext uri="{BB962C8B-B14F-4D97-AF65-F5344CB8AC3E}">
        <p14:creationId xmlns:p14="http://schemas.microsoft.com/office/powerpoint/2010/main" val="18877431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B0C968-4CA2-40A0-8181-9A5DED9D6290}"/>
              </a:ext>
            </a:extLst>
          </p:cNvPr>
          <p:cNvSpPr>
            <a:spLocks noGrp="1"/>
          </p:cNvSpPr>
          <p:nvPr>
            <p:ph type="ctrTitle"/>
          </p:nvPr>
        </p:nvSpPr>
        <p:spPr/>
        <p:txBody>
          <a:bodyPr/>
          <a:lstStyle/>
          <a:p>
            <a:r>
              <a:rPr lang="en-GB" sz="9600" dirty="0"/>
              <a:t>Bonus Questions</a:t>
            </a:r>
            <a:endParaRPr lang="en-GB" dirty="0"/>
          </a:p>
        </p:txBody>
      </p:sp>
      <p:sp>
        <p:nvSpPr>
          <p:cNvPr id="3" name="Subtitle 2">
            <a:extLst>
              <a:ext uri="{FF2B5EF4-FFF2-40B4-BE49-F238E27FC236}">
                <a16:creationId xmlns:a16="http://schemas.microsoft.com/office/drawing/2014/main" id="{D3B5A14F-5C33-4D97-A6A9-69F67AE355DE}"/>
              </a:ext>
            </a:extLst>
          </p:cNvPr>
          <p:cNvSpPr>
            <a:spLocks noGrp="1"/>
          </p:cNvSpPr>
          <p:nvPr>
            <p:ph type="subTitle" idx="1"/>
          </p:nvPr>
        </p:nvSpPr>
        <p:spPr/>
        <p:txBody>
          <a:bodyPr/>
          <a:lstStyle/>
          <a:p>
            <a:endParaRPr lang="en-GB"/>
          </a:p>
        </p:txBody>
      </p:sp>
    </p:spTree>
    <p:extLst>
      <p:ext uri="{BB962C8B-B14F-4D97-AF65-F5344CB8AC3E}">
        <p14:creationId xmlns:p14="http://schemas.microsoft.com/office/powerpoint/2010/main" val="28291466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72AD28-393B-4D28-8EE7-FB7242E55B8C}"/>
              </a:ext>
            </a:extLst>
          </p:cNvPr>
          <p:cNvSpPr>
            <a:spLocks noGrp="1"/>
          </p:cNvSpPr>
          <p:nvPr>
            <p:ph type="title"/>
          </p:nvPr>
        </p:nvSpPr>
        <p:spPr>
          <a:xfrm>
            <a:off x="810001" y="389515"/>
            <a:ext cx="10571998" cy="970450"/>
          </a:xfrm>
        </p:spPr>
        <p:txBody>
          <a:bodyPr/>
          <a:lstStyle/>
          <a:p>
            <a:pPr fontAlgn="base"/>
            <a:r>
              <a:rPr lang="en-GB" dirty="0"/>
              <a:t>Web Scraping </a:t>
            </a:r>
          </a:p>
        </p:txBody>
      </p:sp>
      <p:sp>
        <p:nvSpPr>
          <p:cNvPr id="6" name="TextBox 5">
            <a:extLst>
              <a:ext uri="{FF2B5EF4-FFF2-40B4-BE49-F238E27FC236}">
                <a16:creationId xmlns:a16="http://schemas.microsoft.com/office/drawing/2014/main" id="{4EB3382E-E080-4A68-8BF1-94FF68BF2DA7}"/>
              </a:ext>
            </a:extLst>
          </p:cNvPr>
          <p:cNvSpPr txBox="1"/>
          <p:nvPr/>
        </p:nvSpPr>
        <p:spPr>
          <a:xfrm>
            <a:off x="1953394" y="2486106"/>
            <a:ext cx="7964237" cy="4318105"/>
          </a:xfrm>
          <a:prstGeom prst="rect">
            <a:avLst/>
          </a:prstGeom>
          <a:noFill/>
        </p:spPr>
        <p:txBody>
          <a:bodyPr wrap="square" rtlCol="0">
            <a:spAutoFit/>
          </a:bodyPr>
          <a:lstStyle/>
          <a:p>
            <a:pPr marL="0" marR="0" lvl="0" indent="0" algn="l" defTabSz="457200" rtl="0" eaLnBrk="1" fontAlgn="base" latinLnBrk="0" hangingPunct="1">
              <a:lnSpc>
                <a:spcPct val="90000"/>
              </a:lnSpc>
              <a:spcBef>
                <a:spcPct val="20000"/>
              </a:spcBef>
              <a:spcAft>
                <a:spcPts val="600"/>
              </a:spcAft>
              <a:buClr>
                <a:srgbClr val="00B0F0"/>
              </a:buClr>
              <a:buSzTx/>
              <a:buFontTx/>
              <a:buNone/>
              <a:tabLst/>
              <a:defRPr/>
            </a:pPr>
            <a:r>
              <a:rPr kumimoji="0" lang="en-GB" sz="1800" b="0" i="0" u="none" strike="noStrike" kern="1200" cap="none" spc="0" normalizeH="0" baseline="0" noProof="0" dirty="0">
                <a:ln>
                  <a:noFill/>
                </a:ln>
                <a:solidFill>
                  <a:srgbClr val="000000"/>
                </a:solidFill>
                <a:effectLst/>
                <a:uLnTx/>
                <a:uFillTx/>
                <a:latin typeface="Century Gothic" panose="020B0502020202020204"/>
                <a:ea typeface="+mn-ea"/>
                <a:cs typeface="+mn-cs"/>
              </a:rPr>
              <a:t>Web scraping is a technique for converting the data present in unstructured format (HTML tags) over the web to the structured format which can easily be accessed and used</a:t>
            </a:r>
          </a:p>
          <a:p>
            <a:pPr marL="0" marR="0" lvl="0" indent="0" algn="l" defTabSz="457200" rtl="0" eaLnBrk="1" fontAlgn="base" latinLnBrk="0" hangingPunct="1">
              <a:lnSpc>
                <a:spcPct val="90000"/>
              </a:lnSpc>
              <a:spcBef>
                <a:spcPct val="20000"/>
              </a:spcBef>
              <a:spcAft>
                <a:spcPts val="600"/>
              </a:spcAft>
              <a:buClr>
                <a:srgbClr val="00B0F0"/>
              </a:buClr>
              <a:buSzTx/>
              <a:buFontTx/>
              <a:buNone/>
              <a:tabLst/>
              <a:defRPr/>
            </a:pPr>
            <a:endParaRPr kumimoji="0" lang="en-GB" sz="1600" b="0" i="0" u="none" strike="noStrike" kern="1200" cap="none" spc="0" normalizeH="0" baseline="0" noProof="0" dirty="0">
              <a:ln>
                <a:noFill/>
              </a:ln>
              <a:solidFill>
                <a:srgbClr val="000000"/>
              </a:solidFill>
              <a:effectLst/>
              <a:uLnTx/>
              <a:uFillTx/>
              <a:latin typeface="Century Gothic" panose="020B0502020202020204"/>
              <a:ea typeface="+mn-ea"/>
              <a:cs typeface="+mn-cs"/>
            </a:endParaRPr>
          </a:p>
          <a:p>
            <a:pPr marL="0" marR="0" lvl="0" indent="0" algn="l" defTabSz="457200" rtl="0" eaLnBrk="1" fontAlgn="base" latinLnBrk="0" hangingPunct="1">
              <a:lnSpc>
                <a:spcPct val="90000"/>
              </a:lnSpc>
              <a:spcBef>
                <a:spcPct val="20000"/>
              </a:spcBef>
              <a:spcAft>
                <a:spcPts val="600"/>
              </a:spcAft>
              <a:buClr>
                <a:srgbClr val="00B0F0"/>
              </a:buClr>
              <a:buSzTx/>
              <a:buFontTx/>
              <a:buNone/>
              <a:tabLst/>
              <a:defRPr/>
            </a:pPr>
            <a:r>
              <a:rPr kumimoji="0" lang="en-GB" sz="1600" b="0" i="0" u="none" strike="noStrike" kern="1200" cap="none" spc="0" normalizeH="0" baseline="0" noProof="0" dirty="0">
                <a:ln>
                  <a:noFill/>
                </a:ln>
                <a:solidFill>
                  <a:srgbClr val="000000"/>
                </a:solidFill>
                <a:effectLst/>
                <a:uLnTx/>
                <a:uFillTx/>
                <a:latin typeface="Century Gothic" panose="020B0502020202020204"/>
                <a:ea typeface="+mn-ea"/>
                <a:cs typeface="+mn-cs"/>
              </a:rPr>
              <a:t>We can use Web browsers to retrieve these datasets </a:t>
            </a:r>
          </a:p>
          <a:p>
            <a:pPr marL="0" marR="0" lvl="0" indent="0" algn="l" defTabSz="457200" rtl="0" eaLnBrk="1" fontAlgn="base" latinLnBrk="0" hangingPunct="1">
              <a:lnSpc>
                <a:spcPct val="90000"/>
              </a:lnSpc>
              <a:spcBef>
                <a:spcPct val="20000"/>
              </a:spcBef>
              <a:spcAft>
                <a:spcPts val="600"/>
              </a:spcAft>
              <a:buClr>
                <a:srgbClr val="00B0F0"/>
              </a:buClr>
              <a:buSzTx/>
              <a:buFontTx/>
              <a:buNone/>
              <a:tabLst/>
              <a:defRPr/>
            </a:pPr>
            <a:endParaRPr kumimoji="0" lang="en-GB" sz="1600" b="0" i="0" u="none" strike="noStrike" kern="1200" cap="none" spc="0" normalizeH="0" baseline="0" noProof="0" dirty="0">
              <a:ln>
                <a:noFill/>
              </a:ln>
              <a:solidFill>
                <a:srgbClr val="000000"/>
              </a:solidFill>
              <a:effectLst/>
              <a:uLnTx/>
              <a:uFillTx/>
              <a:latin typeface="Century Gothic" panose="020B0502020202020204"/>
              <a:ea typeface="+mn-ea"/>
              <a:cs typeface="+mn-cs"/>
            </a:endParaRPr>
          </a:p>
          <a:p>
            <a:pPr lvl="0" fontAlgn="base">
              <a:lnSpc>
                <a:spcPct val="90000"/>
              </a:lnSpc>
              <a:spcBef>
                <a:spcPct val="20000"/>
              </a:spcBef>
              <a:spcAft>
                <a:spcPts val="600"/>
              </a:spcAft>
              <a:buClr>
                <a:srgbClr val="00B0F0"/>
              </a:buClr>
              <a:defRPr/>
            </a:pPr>
            <a:r>
              <a:rPr kumimoji="0" lang="en-GB" sz="1600" b="0" i="0" u="none" strike="noStrike" kern="1200" cap="none" spc="0" normalizeH="0" baseline="0" noProof="0" dirty="0">
                <a:ln>
                  <a:noFill/>
                </a:ln>
                <a:solidFill>
                  <a:srgbClr val="000000"/>
                </a:solidFill>
                <a:effectLst/>
                <a:uLnTx/>
                <a:uFillTx/>
                <a:latin typeface="Century Gothic" panose="020B0502020202020204"/>
                <a:ea typeface="+mn-ea"/>
                <a:cs typeface="+mn-cs"/>
              </a:rPr>
              <a:t>We first need to install</a:t>
            </a:r>
            <a:r>
              <a:rPr kumimoji="0" lang="en-GB" sz="1600" b="1" i="0" u="none" strike="noStrike" kern="1200" cap="none" spc="0" normalizeH="0" baseline="0" noProof="0" dirty="0">
                <a:ln>
                  <a:noFill/>
                </a:ln>
                <a:solidFill>
                  <a:srgbClr val="00B0F0"/>
                </a:solidFill>
                <a:effectLst/>
                <a:uLnTx/>
                <a:uFillTx/>
                <a:latin typeface="Courier New" panose="02070309020205020404" pitchFamily="49" charset="0"/>
                <a:ea typeface="+mn-ea"/>
                <a:cs typeface="Courier New" panose="02070309020205020404" pitchFamily="49" charset="0"/>
              </a:rPr>
              <a:t> </a:t>
            </a:r>
            <a:r>
              <a:rPr kumimoji="0" lang="en-GB" sz="1600" b="1" i="0" u="none" strike="noStrike" kern="1200" cap="none" spc="0" normalizeH="0" baseline="0" noProof="0" dirty="0" err="1">
                <a:ln>
                  <a:noFill/>
                </a:ln>
                <a:solidFill>
                  <a:srgbClr val="00B0F0"/>
                </a:solidFill>
                <a:effectLst/>
                <a:uLnTx/>
                <a:uFillTx/>
                <a:latin typeface="Courier New" panose="02070309020205020404" pitchFamily="49" charset="0"/>
                <a:ea typeface="+mn-ea"/>
                <a:cs typeface="Courier New" panose="02070309020205020404" pitchFamily="49" charset="0"/>
              </a:rPr>
              <a:t>rvest</a:t>
            </a:r>
            <a:r>
              <a:rPr lang="en-GB" sz="1600" dirty="0">
                <a:solidFill>
                  <a:srgbClr val="000000"/>
                </a:solidFill>
              </a:rPr>
              <a:t> and  </a:t>
            </a:r>
            <a:r>
              <a:rPr lang="en-GB" sz="1600" b="1" dirty="0" err="1">
                <a:solidFill>
                  <a:srgbClr val="00B0F0"/>
                </a:solidFill>
                <a:latin typeface="Courier New" panose="02070309020205020404" pitchFamily="49" charset="0"/>
                <a:cs typeface="Courier New" panose="02070309020205020404" pitchFamily="49" charset="0"/>
              </a:rPr>
              <a:t>robotstxt</a:t>
            </a:r>
            <a:r>
              <a:rPr lang="en-GB" sz="1600" b="1" dirty="0">
                <a:solidFill>
                  <a:srgbClr val="00B0F0"/>
                </a:solidFill>
                <a:latin typeface="Courier New" panose="02070309020205020404" pitchFamily="49" charset="0"/>
                <a:cs typeface="Courier New" panose="02070309020205020404" pitchFamily="49" charset="0"/>
              </a:rPr>
              <a:t> </a:t>
            </a:r>
            <a:r>
              <a:rPr lang="en-GB" sz="1600" dirty="0">
                <a:solidFill>
                  <a:srgbClr val="000000"/>
                </a:solidFill>
              </a:rPr>
              <a:t>:</a:t>
            </a:r>
            <a:endParaRPr kumimoji="0" lang="en-GB" sz="1600" b="0" i="0" u="none" strike="noStrike" kern="1200" cap="none" spc="0" normalizeH="0" baseline="0" noProof="0" dirty="0">
              <a:ln>
                <a:noFill/>
              </a:ln>
              <a:solidFill>
                <a:srgbClr val="000000"/>
              </a:solidFill>
              <a:effectLst/>
              <a:uLnTx/>
              <a:uFillTx/>
              <a:latin typeface="Century Gothic" panose="020B0502020202020204"/>
              <a:ea typeface="+mn-ea"/>
              <a:cs typeface="+mn-cs"/>
            </a:endParaRPr>
          </a:p>
          <a:p>
            <a:pPr marL="285750" marR="0" lvl="0" indent="-285750" algn="l" defTabSz="457200" rtl="0" eaLnBrk="1" fontAlgn="base" latinLnBrk="0" hangingPunct="1">
              <a:lnSpc>
                <a:spcPct val="90000"/>
              </a:lnSpc>
              <a:spcBef>
                <a:spcPct val="20000"/>
              </a:spcBef>
              <a:spcAft>
                <a:spcPts val="600"/>
              </a:spcAft>
              <a:buClr>
                <a:srgbClr val="00B0F0"/>
              </a:buClr>
              <a:buSzTx/>
              <a:buFont typeface="Arial" panose="020B0604020202020204" pitchFamily="34" charset="0"/>
              <a:buChar char="•"/>
              <a:tabLst/>
              <a:defRPr/>
            </a:pPr>
            <a:r>
              <a:rPr kumimoji="0" lang="en-GB" sz="1600" b="1" i="0" u="none" strike="noStrike" kern="1200" cap="none" spc="0" normalizeH="0" baseline="0" noProof="0" dirty="0" err="1">
                <a:ln>
                  <a:noFill/>
                </a:ln>
                <a:solidFill>
                  <a:srgbClr val="00B0F0"/>
                </a:solidFill>
                <a:effectLst/>
                <a:uLnTx/>
                <a:uFillTx/>
                <a:latin typeface="Courier New" panose="02070309020205020404" pitchFamily="49" charset="0"/>
                <a:ea typeface="+mn-ea"/>
                <a:cs typeface="Courier New" panose="02070309020205020404" pitchFamily="49" charset="0"/>
              </a:rPr>
              <a:t>install.packages</a:t>
            </a:r>
            <a:r>
              <a:rPr kumimoji="0" lang="en-GB" sz="1600" b="1" i="0" u="none" strike="noStrike" kern="1200" cap="none" spc="0" normalizeH="0" baseline="0" noProof="0" dirty="0">
                <a:ln>
                  <a:noFill/>
                </a:ln>
                <a:solidFill>
                  <a:srgbClr val="00B0F0"/>
                </a:solidFill>
                <a:effectLst/>
                <a:uLnTx/>
                <a:uFillTx/>
                <a:latin typeface="Courier New" panose="02070309020205020404" pitchFamily="49" charset="0"/>
                <a:ea typeface="+mn-ea"/>
                <a:cs typeface="Courier New" panose="02070309020205020404" pitchFamily="49" charset="0"/>
              </a:rPr>
              <a:t>('</a:t>
            </a:r>
            <a:r>
              <a:rPr kumimoji="0" lang="en-GB" sz="1600" b="1" i="0" u="none" strike="noStrike" kern="1200" cap="none" spc="0" normalizeH="0" baseline="0" noProof="0" dirty="0" err="1">
                <a:ln>
                  <a:noFill/>
                </a:ln>
                <a:solidFill>
                  <a:srgbClr val="00B0F0"/>
                </a:solidFill>
                <a:effectLst/>
                <a:uLnTx/>
                <a:uFillTx/>
                <a:latin typeface="Courier New" panose="02070309020205020404" pitchFamily="49" charset="0"/>
                <a:ea typeface="+mn-ea"/>
                <a:cs typeface="Courier New" panose="02070309020205020404" pitchFamily="49" charset="0"/>
              </a:rPr>
              <a:t>rvest</a:t>
            </a:r>
            <a:r>
              <a:rPr kumimoji="0" lang="en-GB" sz="1600" b="1" i="0" u="none" strike="noStrike" kern="1200" cap="none" spc="0" normalizeH="0" baseline="0" noProof="0" dirty="0">
                <a:ln>
                  <a:noFill/>
                </a:ln>
                <a:solidFill>
                  <a:srgbClr val="00B0F0"/>
                </a:solidFill>
                <a:effectLst/>
                <a:uLnTx/>
                <a:uFillTx/>
                <a:latin typeface="Courier New" panose="02070309020205020404" pitchFamily="49" charset="0"/>
                <a:ea typeface="+mn-ea"/>
                <a:cs typeface="Courier New" panose="02070309020205020404" pitchFamily="49" charset="0"/>
              </a:rPr>
              <a:t>’)</a:t>
            </a:r>
          </a:p>
          <a:p>
            <a:pPr marL="285750" marR="0" lvl="0" indent="-285750" algn="l" defTabSz="457200" rtl="0" eaLnBrk="1" fontAlgn="base" latinLnBrk="0" hangingPunct="1">
              <a:lnSpc>
                <a:spcPct val="90000"/>
              </a:lnSpc>
              <a:spcBef>
                <a:spcPct val="20000"/>
              </a:spcBef>
              <a:spcAft>
                <a:spcPts val="600"/>
              </a:spcAft>
              <a:buClr>
                <a:srgbClr val="00B0F0"/>
              </a:buClr>
              <a:buSzTx/>
              <a:buFont typeface="Arial" panose="020B0604020202020204" pitchFamily="34" charset="0"/>
              <a:buChar char="•"/>
              <a:tabLst/>
              <a:defRPr/>
            </a:pPr>
            <a:r>
              <a:rPr lang="en-GB" sz="1600" b="1" dirty="0" err="1">
                <a:solidFill>
                  <a:srgbClr val="00B0F0"/>
                </a:solidFill>
                <a:latin typeface="Courier New" panose="02070309020205020404" pitchFamily="49" charset="0"/>
                <a:cs typeface="Courier New" panose="02070309020205020404" pitchFamily="49" charset="0"/>
              </a:rPr>
              <a:t>install.packages</a:t>
            </a:r>
            <a:r>
              <a:rPr lang="en-GB" sz="1600" b="1" dirty="0">
                <a:solidFill>
                  <a:srgbClr val="00B0F0"/>
                </a:solidFill>
                <a:latin typeface="Courier New" panose="02070309020205020404" pitchFamily="49" charset="0"/>
                <a:cs typeface="Courier New" panose="02070309020205020404" pitchFamily="49" charset="0"/>
              </a:rPr>
              <a:t>(‘</a:t>
            </a:r>
            <a:r>
              <a:rPr lang="en-GB" sz="1600" b="1" dirty="0" err="1">
                <a:solidFill>
                  <a:srgbClr val="00B0F0"/>
                </a:solidFill>
                <a:latin typeface="Courier New" panose="02070309020205020404" pitchFamily="49" charset="0"/>
                <a:cs typeface="Courier New" panose="02070309020205020404" pitchFamily="49" charset="0"/>
              </a:rPr>
              <a:t>robotstxt</a:t>
            </a:r>
            <a:r>
              <a:rPr lang="en-GB" sz="1600" b="1" dirty="0">
                <a:solidFill>
                  <a:srgbClr val="00B0F0"/>
                </a:solidFill>
                <a:latin typeface="Courier New" panose="02070309020205020404" pitchFamily="49" charset="0"/>
                <a:cs typeface="Courier New" panose="02070309020205020404" pitchFamily="49" charset="0"/>
              </a:rPr>
              <a:t>’)</a:t>
            </a:r>
            <a:endParaRPr kumimoji="0" lang="en-GB" sz="1600" b="1" i="0" u="none" strike="noStrike" kern="1200" cap="none" spc="0" normalizeH="0" baseline="0" noProof="0" dirty="0">
              <a:ln>
                <a:noFill/>
              </a:ln>
              <a:solidFill>
                <a:srgbClr val="00B0F0"/>
              </a:solidFill>
              <a:effectLst/>
              <a:uLnTx/>
              <a:uFillTx/>
              <a:latin typeface="Courier New" panose="02070309020205020404" pitchFamily="49" charset="0"/>
              <a:ea typeface="+mn-ea"/>
              <a:cs typeface="Courier New" panose="02070309020205020404" pitchFamily="49" charset="0"/>
            </a:endParaRPr>
          </a:p>
          <a:p>
            <a:pPr marL="0" marR="0" lvl="0" indent="0" algn="l" defTabSz="457200" rtl="0" eaLnBrk="1" fontAlgn="base" latinLnBrk="0" hangingPunct="1">
              <a:lnSpc>
                <a:spcPct val="90000"/>
              </a:lnSpc>
              <a:spcBef>
                <a:spcPct val="20000"/>
              </a:spcBef>
              <a:spcAft>
                <a:spcPts val="600"/>
              </a:spcAft>
              <a:buClr>
                <a:srgbClr val="00B0F0"/>
              </a:buClr>
              <a:buSzTx/>
              <a:buFontTx/>
              <a:buNone/>
              <a:tabLst/>
              <a:defRPr/>
            </a:pPr>
            <a:endParaRPr kumimoji="0" lang="en-GB" sz="1600" b="1" i="0" u="none" strike="noStrike" kern="1200" cap="none" spc="0" normalizeH="0" baseline="0" noProof="0" dirty="0">
              <a:ln>
                <a:noFill/>
              </a:ln>
              <a:solidFill>
                <a:srgbClr val="00B0F0"/>
              </a:solidFill>
              <a:effectLst/>
              <a:uLnTx/>
              <a:uFillTx/>
              <a:latin typeface="Courier New" panose="02070309020205020404" pitchFamily="49" charset="0"/>
              <a:ea typeface="+mn-ea"/>
              <a:cs typeface="Courier New" panose="02070309020205020404" pitchFamily="49" charset="0"/>
            </a:endParaRPr>
          </a:p>
          <a:p>
            <a:pPr marL="0" marR="0" lvl="0" indent="0" algn="l" defTabSz="457200" rtl="0" eaLnBrk="1" fontAlgn="base" latinLnBrk="0" hangingPunct="1">
              <a:lnSpc>
                <a:spcPct val="90000"/>
              </a:lnSpc>
              <a:spcBef>
                <a:spcPct val="20000"/>
              </a:spcBef>
              <a:spcAft>
                <a:spcPts val="600"/>
              </a:spcAft>
              <a:buClr>
                <a:srgbClr val="00B0F0"/>
              </a:buClr>
              <a:buSzTx/>
              <a:buFontTx/>
              <a:buNone/>
              <a:tabLst/>
              <a:defRPr/>
            </a:pPr>
            <a:r>
              <a:rPr kumimoji="0" lang="en-GB" sz="1600" b="0" i="0" u="none" strike="noStrike" kern="1200" cap="none" spc="0" normalizeH="0" baseline="0" noProof="0" dirty="0">
                <a:ln>
                  <a:noFill/>
                </a:ln>
                <a:solidFill>
                  <a:srgbClr val="000000"/>
                </a:solidFill>
                <a:effectLst/>
                <a:uLnTx/>
                <a:uFillTx/>
                <a:latin typeface="Century Gothic" panose="020B0502020202020204"/>
                <a:ea typeface="+mn-ea"/>
                <a:cs typeface="+mn-cs"/>
              </a:rPr>
              <a:t> </a:t>
            </a:r>
          </a:p>
          <a:p>
            <a:pPr marL="0" marR="0" lvl="0" indent="0" algn="l" defTabSz="457200" rtl="0" eaLnBrk="1" fontAlgn="base" latinLnBrk="0" hangingPunct="1">
              <a:lnSpc>
                <a:spcPct val="90000"/>
              </a:lnSpc>
              <a:spcBef>
                <a:spcPct val="20000"/>
              </a:spcBef>
              <a:spcAft>
                <a:spcPts val="600"/>
              </a:spcAft>
              <a:buClr>
                <a:srgbClr val="00B0F0"/>
              </a:buClr>
              <a:buSzTx/>
              <a:buFontTx/>
              <a:buNone/>
              <a:tabLst/>
              <a:defRPr/>
            </a:pPr>
            <a:endParaRPr kumimoji="0" lang="en-GB" sz="1600" b="0" i="0" u="none" strike="noStrike" kern="1200" cap="none" spc="0" normalizeH="0" baseline="0" noProof="0" dirty="0">
              <a:ln>
                <a:noFill/>
              </a:ln>
              <a:solidFill>
                <a:srgbClr val="000000"/>
              </a:solidFill>
              <a:effectLst/>
              <a:uLnTx/>
              <a:uFillTx/>
              <a:latin typeface="Century Gothic" panose="020B0502020202020204"/>
              <a:ea typeface="+mn-ea"/>
              <a:cs typeface="+mn-cs"/>
            </a:endParaRPr>
          </a:p>
          <a:p>
            <a:pPr marL="0" marR="0" lvl="0" indent="0" algn="l" defTabSz="457200" rtl="0" eaLnBrk="1" fontAlgn="base" latinLnBrk="0" hangingPunct="1">
              <a:lnSpc>
                <a:spcPct val="90000"/>
              </a:lnSpc>
              <a:spcBef>
                <a:spcPct val="20000"/>
              </a:spcBef>
              <a:spcAft>
                <a:spcPts val="600"/>
              </a:spcAft>
              <a:buClr>
                <a:srgbClr val="00B0F0"/>
              </a:buClr>
              <a:buSzTx/>
              <a:buFontTx/>
              <a:buNone/>
              <a:tabLst/>
              <a:defRPr/>
            </a:pPr>
            <a:endParaRPr kumimoji="0" lang="en-GB" sz="1600" b="0" i="0" u="none" strike="noStrike" kern="1200" cap="none" spc="0" normalizeH="0" baseline="0" noProof="0" dirty="0">
              <a:ln>
                <a:noFill/>
              </a:ln>
              <a:solidFill>
                <a:srgbClr val="000000"/>
              </a:solidFill>
              <a:effectLst/>
              <a:uLnTx/>
              <a:uFillTx/>
              <a:latin typeface="Century Gothic" panose="020B0502020202020204"/>
              <a:ea typeface="+mn-ea"/>
              <a:cs typeface="+mn-cs"/>
            </a:endParaRPr>
          </a:p>
        </p:txBody>
      </p:sp>
      <p:sp>
        <p:nvSpPr>
          <p:cNvPr id="3" name="Rectangle 1">
            <a:extLst>
              <a:ext uri="{FF2B5EF4-FFF2-40B4-BE49-F238E27FC236}">
                <a16:creationId xmlns:a16="http://schemas.microsoft.com/office/drawing/2014/main" id="{EC7775B8-6F69-428D-BFE2-18ED6951D8C8}"/>
              </a:ext>
            </a:extLst>
          </p:cNvPr>
          <p:cNvSpPr>
            <a:spLocks noChangeArrowheads="1"/>
          </p:cNvSpPr>
          <p:nvPr/>
        </p:nvSpPr>
        <p:spPr bwMode="auto">
          <a:xfrm>
            <a:off x="0" y="-170549"/>
            <a:ext cx="65" cy="3410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6348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57421076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72AD28-393B-4D28-8EE7-FB7242E55B8C}"/>
              </a:ext>
            </a:extLst>
          </p:cNvPr>
          <p:cNvSpPr>
            <a:spLocks noGrp="1"/>
          </p:cNvSpPr>
          <p:nvPr>
            <p:ph type="title"/>
          </p:nvPr>
        </p:nvSpPr>
        <p:spPr>
          <a:xfrm>
            <a:off x="810001" y="389515"/>
            <a:ext cx="10571998" cy="970450"/>
          </a:xfrm>
        </p:spPr>
        <p:txBody>
          <a:bodyPr/>
          <a:lstStyle/>
          <a:p>
            <a:pPr fontAlgn="base"/>
            <a:r>
              <a:rPr lang="en-GB" dirty="0"/>
              <a:t>Looking at featured films dataset </a:t>
            </a:r>
          </a:p>
        </p:txBody>
      </p:sp>
      <p:sp>
        <p:nvSpPr>
          <p:cNvPr id="3" name="Rectangle 1">
            <a:extLst>
              <a:ext uri="{FF2B5EF4-FFF2-40B4-BE49-F238E27FC236}">
                <a16:creationId xmlns:a16="http://schemas.microsoft.com/office/drawing/2014/main" id="{EC7775B8-6F69-428D-BFE2-18ED6951D8C8}"/>
              </a:ext>
            </a:extLst>
          </p:cNvPr>
          <p:cNvSpPr>
            <a:spLocks noChangeArrowheads="1"/>
          </p:cNvSpPr>
          <p:nvPr/>
        </p:nvSpPr>
        <p:spPr bwMode="auto">
          <a:xfrm>
            <a:off x="0" y="-170549"/>
            <a:ext cx="65" cy="3410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6348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p:sp>
        <p:nvSpPr>
          <p:cNvPr id="4" name="Rectangle 3">
            <a:extLst>
              <a:ext uri="{FF2B5EF4-FFF2-40B4-BE49-F238E27FC236}">
                <a16:creationId xmlns:a16="http://schemas.microsoft.com/office/drawing/2014/main" id="{087E3B71-7855-45C5-B9C9-C17D35540193}"/>
              </a:ext>
            </a:extLst>
          </p:cNvPr>
          <p:cNvSpPr/>
          <p:nvPr/>
        </p:nvSpPr>
        <p:spPr>
          <a:xfrm>
            <a:off x="668637" y="2341022"/>
            <a:ext cx="5094853" cy="3416320"/>
          </a:xfrm>
          <a:prstGeom prst="rect">
            <a:avLst/>
          </a:prstGeom>
        </p:spPr>
        <p:txBody>
          <a:bodyPr wrap="square">
            <a:spAutoFit/>
          </a:bodyPr>
          <a:lstStyle/>
          <a:p>
            <a:r>
              <a:rPr lang="en-GB" dirty="0">
                <a:solidFill>
                  <a:schemeClr val="bg1"/>
                </a:solidFill>
              </a:rPr>
              <a:t>We can scrape the following data categories:</a:t>
            </a:r>
          </a:p>
          <a:p>
            <a:endParaRPr lang="en-GB" dirty="0">
              <a:solidFill>
                <a:srgbClr val="595858"/>
              </a:solidFill>
            </a:endParaRPr>
          </a:p>
          <a:p>
            <a:endParaRPr lang="en-GB" dirty="0">
              <a:solidFill>
                <a:srgbClr val="595858"/>
              </a:solidFill>
            </a:endParaRPr>
          </a:p>
          <a:p>
            <a:pPr marL="285750" indent="-285750" algn="just">
              <a:buFont typeface="Arial" panose="020B0604020202020204" pitchFamily="34" charset="0"/>
              <a:buChar char="•"/>
            </a:pPr>
            <a:r>
              <a:rPr lang="en-GB" b="1" dirty="0">
                <a:solidFill>
                  <a:srgbClr val="333333"/>
                </a:solidFill>
              </a:rPr>
              <a:t>Rank</a:t>
            </a:r>
          </a:p>
          <a:p>
            <a:pPr marL="285750" indent="-285750" algn="just">
              <a:buFont typeface="Arial" panose="020B0604020202020204" pitchFamily="34" charset="0"/>
              <a:buChar char="•"/>
            </a:pPr>
            <a:r>
              <a:rPr lang="en-GB" b="1" dirty="0">
                <a:solidFill>
                  <a:srgbClr val="333333"/>
                </a:solidFill>
              </a:rPr>
              <a:t>Title</a:t>
            </a:r>
          </a:p>
          <a:p>
            <a:pPr marL="285750" indent="-285750" algn="just">
              <a:buFont typeface="Arial" panose="020B0604020202020204" pitchFamily="34" charset="0"/>
              <a:buChar char="•"/>
            </a:pPr>
            <a:r>
              <a:rPr lang="en-GB" b="1" dirty="0">
                <a:solidFill>
                  <a:srgbClr val="333333"/>
                </a:solidFill>
              </a:rPr>
              <a:t>Description</a:t>
            </a:r>
          </a:p>
          <a:p>
            <a:pPr marL="285750" indent="-285750" algn="just">
              <a:buFont typeface="Arial" panose="020B0604020202020204" pitchFamily="34" charset="0"/>
              <a:buChar char="•"/>
            </a:pPr>
            <a:r>
              <a:rPr lang="en-GB" b="1" dirty="0">
                <a:solidFill>
                  <a:srgbClr val="333333"/>
                </a:solidFill>
              </a:rPr>
              <a:t>Runtime</a:t>
            </a:r>
          </a:p>
          <a:p>
            <a:pPr marL="285750" indent="-285750" algn="just">
              <a:buFont typeface="Arial" panose="020B0604020202020204" pitchFamily="34" charset="0"/>
              <a:buChar char="•"/>
            </a:pPr>
            <a:r>
              <a:rPr lang="en-GB" b="1" dirty="0">
                <a:solidFill>
                  <a:srgbClr val="333333"/>
                </a:solidFill>
              </a:rPr>
              <a:t>Genre</a:t>
            </a:r>
          </a:p>
          <a:p>
            <a:pPr marL="285750" indent="-285750" algn="just">
              <a:buFont typeface="Arial" panose="020B0604020202020204" pitchFamily="34" charset="0"/>
              <a:buChar char="•"/>
            </a:pPr>
            <a:r>
              <a:rPr lang="en-GB" b="1" dirty="0">
                <a:solidFill>
                  <a:srgbClr val="333333"/>
                </a:solidFill>
              </a:rPr>
              <a:t>Rating</a:t>
            </a:r>
            <a:endParaRPr lang="en-GB" b="1" dirty="0">
              <a:solidFill>
                <a:srgbClr val="595858"/>
              </a:solidFill>
            </a:endParaRPr>
          </a:p>
          <a:p>
            <a:pPr marL="285750" indent="-285750" algn="just">
              <a:buFont typeface="Arial" panose="020B0604020202020204" pitchFamily="34" charset="0"/>
              <a:buChar char="•"/>
            </a:pPr>
            <a:r>
              <a:rPr lang="en-GB" b="1" dirty="0">
                <a:solidFill>
                  <a:srgbClr val="333333"/>
                </a:solidFill>
              </a:rPr>
              <a:t>Director</a:t>
            </a:r>
          </a:p>
          <a:p>
            <a:pPr marL="285750" indent="-285750" algn="just">
              <a:buFont typeface="Arial" panose="020B0604020202020204" pitchFamily="34" charset="0"/>
              <a:buChar char="•"/>
            </a:pPr>
            <a:r>
              <a:rPr lang="en-GB" b="1" dirty="0">
                <a:solidFill>
                  <a:srgbClr val="333333"/>
                </a:solidFill>
              </a:rPr>
              <a:t>Actor</a:t>
            </a:r>
            <a:endParaRPr lang="en-GB" dirty="0">
              <a:solidFill>
                <a:srgbClr val="595858"/>
              </a:solidFill>
            </a:endParaRPr>
          </a:p>
        </p:txBody>
      </p:sp>
      <p:pic>
        <p:nvPicPr>
          <p:cNvPr id="7" name="Picture 6">
            <a:extLst>
              <a:ext uri="{FF2B5EF4-FFF2-40B4-BE49-F238E27FC236}">
                <a16:creationId xmlns:a16="http://schemas.microsoft.com/office/drawing/2014/main" id="{6C8B145C-0682-43E5-863B-6AA82812A3FB}"/>
              </a:ext>
            </a:extLst>
          </p:cNvPr>
          <p:cNvPicPr>
            <a:picLocks noChangeAspect="1"/>
          </p:cNvPicPr>
          <p:nvPr/>
        </p:nvPicPr>
        <p:blipFill>
          <a:blip r:embed="rId3"/>
          <a:stretch>
            <a:fillRect/>
          </a:stretch>
        </p:blipFill>
        <p:spPr>
          <a:xfrm>
            <a:off x="6096000" y="2105119"/>
            <a:ext cx="4691588" cy="4435017"/>
          </a:xfrm>
          <a:prstGeom prst="rect">
            <a:avLst/>
          </a:prstGeom>
        </p:spPr>
      </p:pic>
      <mc:AlternateContent xmlns:mc="http://schemas.openxmlformats.org/markup-compatibility/2006" xmlns:p14="http://schemas.microsoft.com/office/powerpoint/2010/main">
        <mc:Choice Requires="p14">
          <p:contentPart p14:bwMode="auto" r:id="rId4">
            <p14:nvContentPartPr>
              <p14:cNvPr id="9" name="Ink 8">
                <a:extLst>
                  <a:ext uri="{FF2B5EF4-FFF2-40B4-BE49-F238E27FC236}">
                    <a16:creationId xmlns:a16="http://schemas.microsoft.com/office/drawing/2014/main" id="{C3EA8E30-A40C-4685-92CA-0FE598CD6F93}"/>
                  </a:ext>
                </a:extLst>
              </p14:cNvPr>
              <p14:cNvContentPartPr/>
              <p14:nvPr/>
            </p14:nvContentPartPr>
            <p14:xfrm>
              <a:off x="6968072" y="3283920"/>
              <a:ext cx="11160" cy="360"/>
            </p14:xfrm>
          </p:contentPart>
        </mc:Choice>
        <mc:Fallback xmlns="">
          <p:pic>
            <p:nvPicPr>
              <p:cNvPr id="9" name="Ink 8">
                <a:extLst>
                  <a:ext uri="{FF2B5EF4-FFF2-40B4-BE49-F238E27FC236}">
                    <a16:creationId xmlns:a16="http://schemas.microsoft.com/office/drawing/2014/main" id="{C3EA8E30-A40C-4685-92CA-0FE598CD6F93}"/>
                  </a:ext>
                </a:extLst>
              </p:cNvPr>
              <p:cNvPicPr/>
              <p:nvPr/>
            </p:nvPicPr>
            <p:blipFill>
              <a:blip r:embed="rId5"/>
              <a:stretch>
                <a:fillRect/>
              </a:stretch>
            </p:blipFill>
            <p:spPr>
              <a:xfrm>
                <a:off x="6914072" y="3175920"/>
                <a:ext cx="1188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0" name="Ink 9">
                <a:extLst>
                  <a:ext uri="{FF2B5EF4-FFF2-40B4-BE49-F238E27FC236}">
                    <a16:creationId xmlns:a16="http://schemas.microsoft.com/office/drawing/2014/main" id="{77EE4A5F-E741-4323-B6B7-7A0D0F5B0618}"/>
                  </a:ext>
                </a:extLst>
              </p14:cNvPr>
              <p14:cNvContentPartPr/>
              <p14:nvPr/>
            </p14:nvContentPartPr>
            <p14:xfrm>
              <a:off x="7131152" y="3271680"/>
              <a:ext cx="853200" cy="7200"/>
            </p14:xfrm>
          </p:contentPart>
        </mc:Choice>
        <mc:Fallback xmlns="">
          <p:pic>
            <p:nvPicPr>
              <p:cNvPr id="10" name="Ink 9">
                <a:extLst>
                  <a:ext uri="{FF2B5EF4-FFF2-40B4-BE49-F238E27FC236}">
                    <a16:creationId xmlns:a16="http://schemas.microsoft.com/office/drawing/2014/main" id="{77EE4A5F-E741-4323-B6B7-7A0D0F5B0618}"/>
                  </a:ext>
                </a:extLst>
              </p:cNvPr>
              <p:cNvPicPr/>
              <p:nvPr/>
            </p:nvPicPr>
            <p:blipFill>
              <a:blip r:embed="rId7"/>
              <a:stretch>
                <a:fillRect/>
              </a:stretch>
            </p:blipFill>
            <p:spPr>
              <a:xfrm>
                <a:off x="7077512" y="3164040"/>
                <a:ext cx="960840" cy="2228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1" name="Ink 10">
                <a:extLst>
                  <a:ext uri="{FF2B5EF4-FFF2-40B4-BE49-F238E27FC236}">
                    <a16:creationId xmlns:a16="http://schemas.microsoft.com/office/drawing/2014/main" id="{B00D46C0-1894-495B-BD6C-A62496CDF23D}"/>
                  </a:ext>
                </a:extLst>
              </p14:cNvPr>
              <p14:cNvContentPartPr/>
              <p14:nvPr/>
            </p14:nvContentPartPr>
            <p14:xfrm>
              <a:off x="1109406" y="3896886"/>
              <a:ext cx="339840" cy="360"/>
            </p14:xfrm>
          </p:contentPart>
        </mc:Choice>
        <mc:Fallback xmlns="">
          <p:pic>
            <p:nvPicPr>
              <p:cNvPr id="11" name="Ink 10">
                <a:extLst>
                  <a:ext uri="{FF2B5EF4-FFF2-40B4-BE49-F238E27FC236}">
                    <a16:creationId xmlns:a16="http://schemas.microsoft.com/office/drawing/2014/main" id="{B00D46C0-1894-495B-BD6C-A62496CDF23D}"/>
                  </a:ext>
                </a:extLst>
              </p:cNvPr>
              <p:cNvPicPr/>
              <p:nvPr/>
            </p:nvPicPr>
            <p:blipFill>
              <a:blip r:embed="rId9"/>
              <a:stretch>
                <a:fillRect/>
              </a:stretch>
            </p:blipFill>
            <p:spPr>
              <a:xfrm>
                <a:off x="1055406" y="3789246"/>
                <a:ext cx="44748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3" name="Ink 12">
                <a:extLst>
                  <a:ext uri="{FF2B5EF4-FFF2-40B4-BE49-F238E27FC236}">
                    <a16:creationId xmlns:a16="http://schemas.microsoft.com/office/drawing/2014/main" id="{0F3E3C79-BD27-4C11-8949-EF8A6A6E6090}"/>
                  </a:ext>
                </a:extLst>
              </p14:cNvPr>
              <p14:cNvContentPartPr/>
              <p14:nvPr/>
            </p14:nvContentPartPr>
            <p14:xfrm>
              <a:off x="1064406" y="3606726"/>
              <a:ext cx="530640" cy="13320"/>
            </p14:xfrm>
          </p:contentPart>
        </mc:Choice>
        <mc:Fallback xmlns="">
          <p:pic>
            <p:nvPicPr>
              <p:cNvPr id="13" name="Ink 12">
                <a:extLst>
                  <a:ext uri="{FF2B5EF4-FFF2-40B4-BE49-F238E27FC236}">
                    <a16:creationId xmlns:a16="http://schemas.microsoft.com/office/drawing/2014/main" id="{0F3E3C79-BD27-4C11-8949-EF8A6A6E6090}"/>
                  </a:ext>
                </a:extLst>
              </p:cNvPr>
              <p:cNvPicPr/>
              <p:nvPr/>
            </p:nvPicPr>
            <p:blipFill>
              <a:blip r:embed="rId11"/>
              <a:stretch>
                <a:fillRect/>
              </a:stretch>
            </p:blipFill>
            <p:spPr>
              <a:xfrm>
                <a:off x="1010766" y="3499086"/>
                <a:ext cx="638280" cy="2289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5" name="Ink 14">
                <a:extLst>
                  <a:ext uri="{FF2B5EF4-FFF2-40B4-BE49-F238E27FC236}">
                    <a16:creationId xmlns:a16="http://schemas.microsoft.com/office/drawing/2014/main" id="{29FF459A-9010-4154-98C9-A7BC5C116FA6}"/>
                  </a:ext>
                </a:extLst>
              </p14:cNvPr>
              <p14:cNvContentPartPr/>
              <p14:nvPr/>
            </p14:nvContentPartPr>
            <p14:xfrm>
              <a:off x="6946832" y="3667627"/>
              <a:ext cx="3574080" cy="29880"/>
            </p14:xfrm>
          </p:contentPart>
        </mc:Choice>
        <mc:Fallback xmlns="">
          <p:pic>
            <p:nvPicPr>
              <p:cNvPr id="15" name="Ink 14">
                <a:extLst>
                  <a:ext uri="{FF2B5EF4-FFF2-40B4-BE49-F238E27FC236}">
                    <a16:creationId xmlns:a16="http://schemas.microsoft.com/office/drawing/2014/main" id="{29FF459A-9010-4154-98C9-A7BC5C116FA6}"/>
                  </a:ext>
                </a:extLst>
              </p:cNvPr>
              <p:cNvPicPr/>
              <p:nvPr/>
            </p:nvPicPr>
            <p:blipFill>
              <a:blip r:embed="rId13"/>
              <a:stretch>
                <a:fillRect/>
              </a:stretch>
            </p:blipFill>
            <p:spPr>
              <a:xfrm>
                <a:off x="6893192" y="3559987"/>
                <a:ext cx="3681720" cy="2455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6" name="Ink 15">
                <a:extLst>
                  <a:ext uri="{FF2B5EF4-FFF2-40B4-BE49-F238E27FC236}">
                    <a16:creationId xmlns:a16="http://schemas.microsoft.com/office/drawing/2014/main" id="{492DA5E6-161D-465B-B6DD-8FEE6AB6E578}"/>
                  </a:ext>
                </a:extLst>
              </p14:cNvPr>
              <p14:cNvContentPartPr/>
              <p14:nvPr/>
            </p14:nvContentPartPr>
            <p14:xfrm>
              <a:off x="1064406" y="4178011"/>
              <a:ext cx="1218960" cy="20880"/>
            </p14:xfrm>
          </p:contentPart>
        </mc:Choice>
        <mc:Fallback xmlns="">
          <p:pic>
            <p:nvPicPr>
              <p:cNvPr id="16" name="Ink 15">
                <a:extLst>
                  <a:ext uri="{FF2B5EF4-FFF2-40B4-BE49-F238E27FC236}">
                    <a16:creationId xmlns:a16="http://schemas.microsoft.com/office/drawing/2014/main" id="{492DA5E6-161D-465B-B6DD-8FEE6AB6E578}"/>
                  </a:ext>
                </a:extLst>
              </p:cNvPr>
              <p:cNvPicPr/>
              <p:nvPr/>
            </p:nvPicPr>
            <p:blipFill>
              <a:blip r:embed="rId15"/>
              <a:stretch>
                <a:fillRect/>
              </a:stretch>
            </p:blipFill>
            <p:spPr>
              <a:xfrm>
                <a:off x="1010766" y="4070011"/>
                <a:ext cx="1326600" cy="2365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7" name="Ink 16">
                <a:extLst>
                  <a:ext uri="{FF2B5EF4-FFF2-40B4-BE49-F238E27FC236}">
                    <a16:creationId xmlns:a16="http://schemas.microsoft.com/office/drawing/2014/main" id="{6CA6D7F2-63F0-44B1-A86F-EF1C8E1A0BE9}"/>
                  </a:ext>
                </a:extLst>
              </p14:cNvPr>
              <p14:cNvContentPartPr/>
              <p14:nvPr/>
            </p14:nvContentPartPr>
            <p14:xfrm>
              <a:off x="9963798" y="2858395"/>
              <a:ext cx="390600" cy="14760"/>
            </p14:xfrm>
          </p:contentPart>
        </mc:Choice>
        <mc:Fallback xmlns="">
          <p:pic>
            <p:nvPicPr>
              <p:cNvPr id="17" name="Ink 16">
                <a:extLst>
                  <a:ext uri="{FF2B5EF4-FFF2-40B4-BE49-F238E27FC236}">
                    <a16:creationId xmlns:a16="http://schemas.microsoft.com/office/drawing/2014/main" id="{6CA6D7F2-63F0-44B1-A86F-EF1C8E1A0BE9}"/>
                  </a:ext>
                </a:extLst>
              </p:cNvPr>
              <p:cNvPicPr/>
              <p:nvPr/>
            </p:nvPicPr>
            <p:blipFill>
              <a:blip r:embed="rId17"/>
              <a:stretch>
                <a:fillRect/>
              </a:stretch>
            </p:blipFill>
            <p:spPr>
              <a:xfrm>
                <a:off x="9909798" y="2750755"/>
                <a:ext cx="498240" cy="2304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8" name="Ink 17">
                <a:extLst>
                  <a:ext uri="{FF2B5EF4-FFF2-40B4-BE49-F238E27FC236}">
                    <a16:creationId xmlns:a16="http://schemas.microsoft.com/office/drawing/2014/main" id="{5F7306BD-9BED-482A-A3DB-704FC8D0DE66}"/>
                  </a:ext>
                </a:extLst>
              </p14:cNvPr>
              <p14:cNvContentPartPr/>
              <p14:nvPr/>
            </p14:nvContentPartPr>
            <p14:xfrm>
              <a:off x="1038754" y="4447295"/>
              <a:ext cx="921240" cy="26280"/>
            </p14:xfrm>
          </p:contentPart>
        </mc:Choice>
        <mc:Fallback xmlns="">
          <p:pic>
            <p:nvPicPr>
              <p:cNvPr id="18" name="Ink 17">
                <a:extLst>
                  <a:ext uri="{FF2B5EF4-FFF2-40B4-BE49-F238E27FC236}">
                    <a16:creationId xmlns:a16="http://schemas.microsoft.com/office/drawing/2014/main" id="{5F7306BD-9BED-482A-A3DB-704FC8D0DE66}"/>
                  </a:ext>
                </a:extLst>
              </p:cNvPr>
              <p:cNvPicPr/>
              <p:nvPr/>
            </p:nvPicPr>
            <p:blipFill>
              <a:blip r:embed="rId19"/>
              <a:stretch>
                <a:fillRect/>
              </a:stretch>
            </p:blipFill>
            <p:spPr>
              <a:xfrm>
                <a:off x="984754" y="4339295"/>
                <a:ext cx="1028880" cy="2419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1" name="Ink 20">
                <a:extLst>
                  <a:ext uri="{FF2B5EF4-FFF2-40B4-BE49-F238E27FC236}">
                    <a16:creationId xmlns:a16="http://schemas.microsoft.com/office/drawing/2014/main" id="{22DCD83B-97F5-4FFA-AEB5-9C939532A8CA}"/>
                  </a:ext>
                </a:extLst>
              </p14:cNvPr>
              <p14:cNvContentPartPr/>
              <p14:nvPr/>
            </p14:nvContentPartPr>
            <p14:xfrm>
              <a:off x="6932774" y="3459152"/>
              <a:ext cx="1086120" cy="23760"/>
            </p14:xfrm>
          </p:contentPart>
        </mc:Choice>
        <mc:Fallback xmlns="">
          <p:pic>
            <p:nvPicPr>
              <p:cNvPr id="21" name="Ink 20">
                <a:extLst>
                  <a:ext uri="{FF2B5EF4-FFF2-40B4-BE49-F238E27FC236}">
                    <a16:creationId xmlns:a16="http://schemas.microsoft.com/office/drawing/2014/main" id="{22DCD83B-97F5-4FFA-AEB5-9C939532A8CA}"/>
                  </a:ext>
                </a:extLst>
              </p:cNvPr>
              <p:cNvPicPr/>
              <p:nvPr/>
            </p:nvPicPr>
            <p:blipFill>
              <a:blip r:embed="rId21"/>
              <a:stretch>
                <a:fillRect/>
              </a:stretch>
            </p:blipFill>
            <p:spPr>
              <a:xfrm>
                <a:off x="6897134" y="3387512"/>
                <a:ext cx="1157760" cy="1674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3" name="Ink 22">
                <a:extLst>
                  <a:ext uri="{FF2B5EF4-FFF2-40B4-BE49-F238E27FC236}">
                    <a16:creationId xmlns:a16="http://schemas.microsoft.com/office/drawing/2014/main" id="{533DF97C-D54D-43C1-B557-81FC8224AEDB}"/>
                  </a:ext>
                </a:extLst>
              </p14:cNvPr>
              <p14:cNvContentPartPr/>
              <p14:nvPr/>
            </p14:nvContentPartPr>
            <p14:xfrm>
              <a:off x="1025794" y="4747825"/>
              <a:ext cx="756000" cy="34920"/>
            </p14:xfrm>
          </p:contentPart>
        </mc:Choice>
        <mc:Fallback xmlns="">
          <p:pic>
            <p:nvPicPr>
              <p:cNvPr id="23" name="Ink 22">
                <a:extLst>
                  <a:ext uri="{FF2B5EF4-FFF2-40B4-BE49-F238E27FC236}">
                    <a16:creationId xmlns:a16="http://schemas.microsoft.com/office/drawing/2014/main" id="{533DF97C-D54D-43C1-B557-81FC8224AEDB}"/>
                  </a:ext>
                </a:extLst>
              </p:cNvPr>
              <p:cNvPicPr/>
              <p:nvPr/>
            </p:nvPicPr>
            <p:blipFill>
              <a:blip r:embed="rId23"/>
              <a:stretch>
                <a:fillRect/>
              </a:stretch>
            </p:blipFill>
            <p:spPr>
              <a:xfrm>
                <a:off x="972154" y="4639825"/>
                <a:ext cx="863640" cy="2505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5" name="Ink 24">
                <a:extLst>
                  <a:ext uri="{FF2B5EF4-FFF2-40B4-BE49-F238E27FC236}">
                    <a16:creationId xmlns:a16="http://schemas.microsoft.com/office/drawing/2014/main" id="{A584F3CC-934E-4A1F-B00E-99B1DBF56CCC}"/>
                  </a:ext>
                </a:extLst>
              </p14:cNvPr>
              <p14:cNvContentPartPr/>
              <p14:nvPr/>
            </p14:nvContentPartPr>
            <p14:xfrm>
              <a:off x="7621605" y="2839199"/>
              <a:ext cx="516600" cy="13320"/>
            </p14:xfrm>
          </p:contentPart>
        </mc:Choice>
        <mc:Fallback xmlns="">
          <p:pic>
            <p:nvPicPr>
              <p:cNvPr id="25" name="Ink 24">
                <a:extLst>
                  <a:ext uri="{FF2B5EF4-FFF2-40B4-BE49-F238E27FC236}">
                    <a16:creationId xmlns:a16="http://schemas.microsoft.com/office/drawing/2014/main" id="{A584F3CC-934E-4A1F-B00E-99B1DBF56CCC}"/>
                  </a:ext>
                </a:extLst>
              </p:cNvPr>
              <p:cNvPicPr/>
              <p:nvPr/>
            </p:nvPicPr>
            <p:blipFill>
              <a:blip r:embed="rId25"/>
              <a:stretch>
                <a:fillRect/>
              </a:stretch>
            </p:blipFill>
            <p:spPr>
              <a:xfrm>
                <a:off x="7567605" y="2731199"/>
                <a:ext cx="624240" cy="2289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7" name="Ink 26">
                <a:extLst>
                  <a:ext uri="{FF2B5EF4-FFF2-40B4-BE49-F238E27FC236}">
                    <a16:creationId xmlns:a16="http://schemas.microsoft.com/office/drawing/2014/main" id="{3AA67E86-7F8D-495B-B818-C40C5B8321C0}"/>
                  </a:ext>
                </a:extLst>
              </p14:cNvPr>
              <p14:cNvContentPartPr/>
              <p14:nvPr/>
            </p14:nvContentPartPr>
            <p14:xfrm>
              <a:off x="1034047" y="4997102"/>
              <a:ext cx="817560" cy="18000"/>
            </p14:xfrm>
          </p:contentPart>
        </mc:Choice>
        <mc:Fallback xmlns="">
          <p:pic>
            <p:nvPicPr>
              <p:cNvPr id="27" name="Ink 26">
                <a:extLst>
                  <a:ext uri="{FF2B5EF4-FFF2-40B4-BE49-F238E27FC236}">
                    <a16:creationId xmlns:a16="http://schemas.microsoft.com/office/drawing/2014/main" id="{3AA67E86-7F8D-495B-B818-C40C5B8321C0}"/>
                  </a:ext>
                </a:extLst>
              </p:cNvPr>
              <p:cNvPicPr/>
              <p:nvPr/>
            </p:nvPicPr>
            <p:blipFill>
              <a:blip r:embed="rId27"/>
              <a:stretch>
                <a:fillRect/>
              </a:stretch>
            </p:blipFill>
            <p:spPr>
              <a:xfrm>
                <a:off x="980407" y="4889102"/>
                <a:ext cx="925200" cy="2336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1" name="Ink 30">
                <a:extLst>
                  <a:ext uri="{FF2B5EF4-FFF2-40B4-BE49-F238E27FC236}">
                    <a16:creationId xmlns:a16="http://schemas.microsoft.com/office/drawing/2014/main" id="{243BCEF1-123E-4134-B286-22AFADCEAD28}"/>
                  </a:ext>
                </a:extLst>
              </p14:cNvPr>
              <p14:cNvContentPartPr/>
              <p14:nvPr/>
            </p14:nvContentPartPr>
            <p14:xfrm>
              <a:off x="1068583" y="5283098"/>
              <a:ext cx="887760" cy="7200"/>
            </p14:xfrm>
          </p:contentPart>
        </mc:Choice>
        <mc:Fallback xmlns="">
          <p:pic>
            <p:nvPicPr>
              <p:cNvPr id="31" name="Ink 30">
                <a:extLst>
                  <a:ext uri="{FF2B5EF4-FFF2-40B4-BE49-F238E27FC236}">
                    <a16:creationId xmlns:a16="http://schemas.microsoft.com/office/drawing/2014/main" id="{243BCEF1-123E-4134-B286-22AFADCEAD28}"/>
                  </a:ext>
                </a:extLst>
              </p:cNvPr>
              <p:cNvPicPr/>
              <p:nvPr/>
            </p:nvPicPr>
            <p:blipFill>
              <a:blip r:embed="rId29"/>
              <a:stretch>
                <a:fillRect/>
              </a:stretch>
            </p:blipFill>
            <p:spPr>
              <a:xfrm>
                <a:off x="1014583" y="5175098"/>
                <a:ext cx="995400" cy="22284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4" name="Ink 33">
                <a:extLst>
                  <a:ext uri="{FF2B5EF4-FFF2-40B4-BE49-F238E27FC236}">
                    <a16:creationId xmlns:a16="http://schemas.microsoft.com/office/drawing/2014/main" id="{13482EA6-4EEB-4CED-9CAD-FF419A7ECD04}"/>
                  </a:ext>
                </a:extLst>
              </p14:cNvPr>
              <p14:cNvContentPartPr/>
              <p14:nvPr/>
            </p14:nvContentPartPr>
            <p14:xfrm>
              <a:off x="6952703" y="3882142"/>
              <a:ext cx="986760" cy="32040"/>
            </p14:xfrm>
          </p:contentPart>
        </mc:Choice>
        <mc:Fallback xmlns="">
          <p:pic>
            <p:nvPicPr>
              <p:cNvPr id="34" name="Ink 33">
                <a:extLst>
                  <a:ext uri="{FF2B5EF4-FFF2-40B4-BE49-F238E27FC236}">
                    <a16:creationId xmlns:a16="http://schemas.microsoft.com/office/drawing/2014/main" id="{13482EA6-4EEB-4CED-9CAD-FF419A7ECD04}"/>
                  </a:ext>
                </a:extLst>
              </p:cNvPr>
              <p:cNvPicPr/>
              <p:nvPr/>
            </p:nvPicPr>
            <p:blipFill>
              <a:blip r:embed="rId31"/>
              <a:stretch>
                <a:fillRect/>
              </a:stretch>
            </p:blipFill>
            <p:spPr>
              <a:xfrm>
                <a:off x="6916703" y="3810502"/>
                <a:ext cx="1058400"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5" name="Ink 34">
                <a:extLst>
                  <a:ext uri="{FF2B5EF4-FFF2-40B4-BE49-F238E27FC236}">
                    <a16:creationId xmlns:a16="http://schemas.microsoft.com/office/drawing/2014/main" id="{061D6151-92D2-475E-A3F0-1A87894FF581}"/>
                  </a:ext>
                </a:extLst>
              </p14:cNvPr>
              <p14:cNvContentPartPr/>
              <p14:nvPr/>
            </p14:nvContentPartPr>
            <p14:xfrm>
              <a:off x="8074823" y="3888982"/>
              <a:ext cx="2410200" cy="42840"/>
            </p14:xfrm>
          </p:contentPart>
        </mc:Choice>
        <mc:Fallback xmlns="">
          <p:pic>
            <p:nvPicPr>
              <p:cNvPr id="35" name="Ink 34">
                <a:extLst>
                  <a:ext uri="{FF2B5EF4-FFF2-40B4-BE49-F238E27FC236}">
                    <a16:creationId xmlns:a16="http://schemas.microsoft.com/office/drawing/2014/main" id="{061D6151-92D2-475E-A3F0-1A87894FF581}"/>
                  </a:ext>
                </a:extLst>
              </p:cNvPr>
              <p:cNvPicPr/>
              <p:nvPr/>
            </p:nvPicPr>
            <p:blipFill>
              <a:blip r:embed="rId33"/>
              <a:stretch>
                <a:fillRect/>
              </a:stretch>
            </p:blipFill>
            <p:spPr>
              <a:xfrm>
                <a:off x="8039183" y="3816982"/>
                <a:ext cx="2481840" cy="18648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6" name="Ink 35">
                <a:extLst>
                  <a:ext uri="{FF2B5EF4-FFF2-40B4-BE49-F238E27FC236}">
                    <a16:creationId xmlns:a16="http://schemas.microsoft.com/office/drawing/2014/main" id="{AD299F57-C2A0-42B3-8B38-6817D07D7A0A}"/>
                  </a:ext>
                </a:extLst>
              </p14:cNvPr>
              <p14:cNvContentPartPr/>
              <p14:nvPr/>
            </p14:nvContentPartPr>
            <p14:xfrm>
              <a:off x="6940823" y="4049182"/>
              <a:ext cx="231480" cy="360"/>
            </p14:xfrm>
          </p:contentPart>
        </mc:Choice>
        <mc:Fallback xmlns="">
          <p:pic>
            <p:nvPicPr>
              <p:cNvPr id="36" name="Ink 35">
                <a:extLst>
                  <a:ext uri="{FF2B5EF4-FFF2-40B4-BE49-F238E27FC236}">
                    <a16:creationId xmlns:a16="http://schemas.microsoft.com/office/drawing/2014/main" id="{AD299F57-C2A0-42B3-8B38-6817D07D7A0A}"/>
                  </a:ext>
                </a:extLst>
              </p:cNvPr>
              <p:cNvPicPr/>
              <p:nvPr/>
            </p:nvPicPr>
            <p:blipFill>
              <a:blip r:embed="rId35"/>
              <a:stretch>
                <a:fillRect/>
              </a:stretch>
            </p:blipFill>
            <p:spPr>
              <a:xfrm>
                <a:off x="6905183" y="3977182"/>
                <a:ext cx="30312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37" name="Ink 36">
                <a:extLst>
                  <a:ext uri="{FF2B5EF4-FFF2-40B4-BE49-F238E27FC236}">
                    <a16:creationId xmlns:a16="http://schemas.microsoft.com/office/drawing/2014/main" id="{F941079E-86D1-47D2-B835-8CFF59676648}"/>
                  </a:ext>
                </a:extLst>
              </p14:cNvPr>
              <p14:cNvContentPartPr/>
              <p14:nvPr/>
            </p14:nvContentPartPr>
            <p14:xfrm>
              <a:off x="1010046" y="5515345"/>
              <a:ext cx="585000" cy="14760"/>
            </p14:xfrm>
          </p:contentPart>
        </mc:Choice>
        <mc:Fallback xmlns="">
          <p:pic>
            <p:nvPicPr>
              <p:cNvPr id="37" name="Ink 36">
                <a:extLst>
                  <a:ext uri="{FF2B5EF4-FFF2-40B4-BE49-F238E27FC236}">
                    <a16:creationId xmlns:a16="http://schemas.microsoft.com/office/drawing/2014/main" id="{F941079E-86D1-47D2-B835-8CFF59676648}"/>
                  </a:ext>
                </a:extLst>
              </p:cNvPr>
              <p:cNvPicPr/>
              <p:nvPr/>
            </p:nvPicPr>
            <p:blipFill>
              <a:blip r:embed="rId37"/>
              <a:stretch>
                <a:fillRect/>
              </a:stretch>
            </p:blipFill>
            <p:spPr>
              <a:xfrm>
                <a:off x="956406" y="5407705"/>
                <a:ext cx="692640" cy="230400"/>
              </a:xfrm>
              <a:prstGeom prst="rect">
                <a:avLst/>
              </a:prstGeom>
            </p:spPr>
          </p:pic>
        </mc:Fallback>
      </mc:AlternateContent>
    </p:spTree>
    <p:extLst>
      <p:ext uri="{BB962C8B-B14F-4D97-AF65-F5344CB8AC3E}">
        <p14:creationId xmlns:p14="http://schemas.microsoft.com/office/powerpoint/2010/main" val="299320156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72AD28-393B-4D28-8EE7-FB7242E55B8C}"/>
              </a:ext>
            </a:extLst>
          </p:cNvPr>
          <p:cNvSpPr>
            <a:spLocks noGrp="1"/>
          </p:cNvSpPr>
          <p:nvPr>
            <p:ph type="title"/>
          </p:nvPr>
        </p:nvSpPr>
        <p:spPr>
          <a:xfrm>
            <a:off x="810001" y="389515"/>
            <a:ext cx="10571998" cy="970450"/>
          </a:xfrm>
        </p:spPr>
        <p:txBody>
          <a:bodyPr/>
          <a:lstStyle/>
          <a:p>
            <a:pPr fontAlgn="base"/>
            <a:r>
              <a:rPr lang="en-GB" dirty="0"/>
              <a:t>Web Scraping </a:t>
            </a:r>
          </a:p>
        </p:txBody>
      </p:sp>
      <p:sp>
        <p:nvSpPr>
          <p:cNvPr id="6" name="TextBox 5">
            <a:extLst>
              <a:ext uri="{FF2B5EF4-FFF2-40B4-BE49-F238E27FC236}">
                <a16:creationId xmlns:a16="http://schemas.microsoft.com/office/drawing/2014/main" id="{4EB3382E-E080-4A68-8BF1-94FF68BF2DA7}"/>
              </a:ext>
            </a:extLst>
          </p:cNvPr>
          <p:cNvSpPr txBox="1"/>
          <p:nvPr/>
        </p:nvSpPr>
        <p:spPr>
          <a:xfrm>
            <a:off x="959224" y="2197025"/>
            <a:ext cx="10273552" cy="5167568"/>
          </a:xfrm>
          <a:prstGeom prst="rect">
            <a:avLst/>
          </a:prstGeom>
          <a:noFill/>
        </p:spPr>
        <p:txBody>
          <a:bodyPr wrap="square" rtlCol="0">
            <a:spAutoFit/>
          </a:bodyPr>
          <a:lstStyle/>
          <a:p>
            <a:pPr marL="0" marR="0" lvl="0" indent="0" algn="l" defTabSz="457200" rtl="0" eaLnBrk="1" fontAlgn="base" latinLnBrk="0" hangingPunct="1">
              <a:lnSpc>
                <a:spcPct val="90000"/>
              </a:lnSpc>
              <a:spcBef>
                <a:spcPct val="20000"/>
              </a:spcBef>
              <a:spcAft>
                <a:spcPts val="600"/>
              </a:spcAft>
              <a:buClr>
                <a:srgbClr val="00B0F0"/>
              </a:buClr>
              <a:buSzTx/>
              <a:buFontTx/>
              <a:buNone/>
              <a:tabLst/>
              <a:defRPr/>
            </a:pPr>
            <a:r>
              <a:rPr kumimoji="0" lang="en-GB" sz="1800" b="0" i="0" u="none" strike="noStrike" kern="1200" cap="none" spc="0" normalizeH="0" baseline="0" noProof="0" dirty="0">
                <a:ln>
                  <a:noFill/>
                </a:ln>
                <a:solidFill>
                  <a:srgbClr val="000000"/>
                </a:solidFill>
                <a:effectLst/>
                <a:uLnTx/>
                <a:uFillTx/>
                <a:latin typeface="Century Gothic" panose="020B0502020202020204"/>
                <a:ea typeface="+mn-ea"/>
                <a:cs typeface="+mn-cs"/>
              </a:rPr>
              <a:t>We’re going to looking at film data from this link: </a:t>
            </a:r>
          </a:p>
          <a:p>
            <a:pPr marL="742950" marR="0" lvl="1" indent="-285750" algn="l" defTabSz="457200" rtl="0" eaLnBrk="1" fontAlgn="base" latinLnBrk="0" hangingPunct="1">
              <a:lnSpc>
                <a:spcPct val="90000"/>
              </a:lnSpc>
              <a:spcBef>
                <a:spcPct val="20000"/>
              </a:spcBef>
              <a:spcAft>
                <a:spcPts val="600"/>
              </a:spcAft>
              <a:buClr>
                <a:srgbClr val="00B0F0"/>
              </a:buClr>
              <a:buSzTx/>
              <a:buFont typeface="Arial" panose="020B0604020202020204" pitchFamily="34" charset="0"/>
              <a:buChar char="•"/>
              <a:tabLst/>
              <a:defRPr/>
            </a:pPr>
            <a:r>
              <a:rPr kumimoji="0" lang="en-GB" sz="1800" b="0" i="0" u="none" strike="noStrike" kern="1200" cap="none" spc="0" normalizeH="0" baseline="0" noProof="0" dirty="0">
                <a:ln>
                  <a:noFill/>
                </a:ln>
                <a:solidFill>
                  <a:srgbClr val="000000"/>
                </a:solidFill>
                <a:effectLst/>
                <a:uLnTx/>
                <a:uFillTx/>
                <a:latin typeface="Century Gothic" panose="020B0502020202020204"/>
                <a:ea typeface="+mn-ea"/>
                <a:cs typeface="+mn-cs"/>
                <a:hlinkClick r:id="rId3"/>
              </a:rPr>
              <a:t>https://www.imdb.com/search/title/?year=2021&amp;title_type=feature&amp;</a:t>
            </a:r>
            <a:r>
              <a:rPr kumimoji="0" lang="en-GB" sz="1800" b="0" i="0" u="none" strike="noStrike" kern="1200" cap="none" spc="0" normalizeH="0" baseline="0" noProof="0" dirty="0">
                <a:ln>
                  <a:noFill/>
                </a:ln>
                <a:solidFill>
                  <a:srgbClr val="000000"/>
                </a:solidFill>
                <a:effectLst/>
                <a:uLnTx/>
                <a:uFillTx/>
                <a:latin typeface="Century Gothic" panose="020B0502020202020204"/>
                <a:ea typeface="+mn-ea"/>
                <a:cs typeface="+mn-cs"/>
              </a:rPr>
              <a:t> </a:t>
            </a:r>
            <a:endParaRPr kumimoji="0" lang="en-GB" sz="1800" b="0" i="0" u="none" strike="noStrike" kern="1200" cap="none" spc="0" normalizeH="0" baseline="0" noProof="0" dirty="0">
              <a:ln>
                <a:noFill/>
              </a:ln>
              <a:solidFill>
                <a:srgbClr val="000000"/>
              </a:solidFill>
              <a:effectLst/>
              <a:uLnTx/>
              <a:uFillTx/>
              <a:latin typeface="Century Gothic" panose="020B0502020202020204"/>
              <a:ea typeface="+mn-ea"/>
              <a:cs typeface="Courier New" panose="02070309020205020404" pitchFamily="49" charset="0"/>
            </a:endParaRPr>
          </a:p>
          <a:p>
            <a:pPr marL="0" marR="0" lvl="0" indent="0" algn="l" defTabSz="457200" rtl="0" eaLnBrk="1" fontAlgn="base" latinLnBrk="0" hangingPunct="1">
              <a:lnSpc>
                <a:spcPct val="90000"/>
              </a:lnSpc>
              <a:spcBef>
                <a:spcPct val="20000"/>
              </a:spcBef>
              <a:spcAft>
                <a:spcPts val="600"/>
              </a:spcAft>
              <a:buClr>
                <a:srgbClr val="00B0F0"/>
              </a:buClr>
              <a:buSzTx/>
              <a:buFontTx/>
              <a:buNone/>
              <a:tabLst/>
              <a:defRPr/>
            </a:pPr>
            <a:endParaRPr kumimoji="0" lang="en-GB" sz="1800" b="0" i="0" u="none" strike="noStrike" kern="1200" cap="none" spc="0" normalizeH="0" baseline="0" noProof="0" dirty="0">
              <a:ln>
                <a:noFill/>
              </a:ln>
              <a:solidFill>
                <a:srgbClr val="000000"/>
              </a:solidFill>
              <a:effectLst/>
              <a:uLnTx/>
              <a:uFillTx/>
              <a:latin typeface="Century Gothic" panose="020B0502020202020204"/>
              <a:ea typeface="+mn-ea"/>
              <a:cs typeface="Courier New" panose="02070309020205020404" pitchFamily="49" charset="0"/>
            </a:endParaRPr>
          </a:p>
          <a:p>
            <a:pPr marL="0" marR="0" lvl="0" indent="0" algn="l" defTabSz="457200" rtl="0" eaLnBrk="1" fontAlgn="base" latinLnBrk="0" hangingPunct="1">
              <a:lnSpc>
                <a:spcPct val="90000"/>
              </a:lnSpc>
              <a:spcBef>
                <a:spcPct val="20000"/>
              </a:spcBef>
              <a:spcAft>
                <a:spcPts val="600"/>
              </a:spcAft>
              <a:buClr>
                <a:srgbClr val="00B0F0"/>
              </a:buClr>
              <a:buSzTx/>
              <a:buFontTx/>
              <a:buNone/>
              <a:tabLst/>
              <a:defRPr/>
            </a:pPr>
            <a:r>
              <a:rPr lang="en-GB" dirty="0">
                <a:solidFill>
                  <a:srgbClr val="000000"/>
                </a:solidFill>
                <a:latin typeface="Century Gothic" panose="020B0502020202020204"/>
                <a:cs typeface="Courier New" panose="02070309020205020404" pitchFamily="49" charset="0"/>
              </a:rPr>
              <a:t>Lets check if we can scrape data from It firstly </a:t>
            </a:r>
            <a:endParaRPr kumimoji="0" lang="en-GB" sz="1800" b="0" i="0" u="none" strike="noStrike" kern="1200" cap="none" spc="0" normalizeH="0" baseline="0" noProof="0" dirty="0">
              <a:ln>
                <a:noFill/>
              </a:ln>
              <a:solidFill>
                <a:srgbClr val="000000"/>
              </a:solidFill>
              <a:effectLst/>
              <a:uLnTx/>
              <a:uFillTx/>
              <a:latin typeface="Century Gothic" panose="020B0502020202020204"/>
              <a:ea typeface="+mn-ea"/>
              <a:cs typeface="Courier New" panose="02070309020205020404" pitchFamily="49" charset="0"/>
            </a:endParaRPr>
          </a:p>
          <a:p>
            <a:pPr marL="0" marR="0" lvl="0" indent="0" algn="l" defTabSz="457200" rtl="0" eaLnBrk="1" fontAlgn="base" latinLnBrk="0" hangingPunct="1">
              <a:lnSpc>
                <a:spcPct val="90000"/>
              </a:lnSpc>
              <a:spcBef>
                <a:spcPct val="20000"/>
              </a:spcBef>
              <a:spcAft>
                <a:spcPts val="600"/>
              </a:spcAft>
              <a:buClr>
                <a:srgbClr val="00B0F0"/>
              </a:buClr>
              <a:buSzTx/>
              <a:buFontTx/>
              <a:buNone/>
              <a:tabLst/>
              <a:defRPr/>
            </a:pPr>
            <a:endParaRPr kumimoji="0" lang="en-GB" sz="1800" b="0" i="0" u="none" strike="noStrike" kern="1200" cap="none" spc="0" normalizeH="0" baseline="0" noProof="0" dirty="0">
              <a:ln>
                <a:noFill/>
              </a:ln>
              <a:solidFill>
                <a:srgbClr val="000000"/>
              </a:solidFill>
              <a:effectLst/>
              <a:uLnTx/>
              <a:uFillTx/>
              <a:latin typeface="Century Gothic" panose="020B0502020202020204"/>
              <a:ea typeface="+mn-ea"/>
              <a:cs typeface="Courier New" panose="02070309020205020404" pitchFamily="49" charset="0"/>
            </a:endParaRPr>
          </a:p>
          <a:p>
            <a:pPr marL="0" marR="0" lvl="0" indent="0" algn="l" defTabSz="457200" rtl="0" eaLnBrk="1" fontAlgn="base" latinLnBrk="0" hangingPunct="1">
              <a:lnSpc>
                <a:spcPct val="90000"/>
              </a:lnSpc>
              <a:spcBef>
                <a:spcPct val="20000"/>
              </a:spcBef>
              <a:spcAft>
                <a:spcPts val="600"/>
              </a:spcAft>
              <a:buClr>
                <a:srgbClr val="00B0F0"/>
              </a:buClr>
              <a:buSzTx/>
              <a:buFontTx/>
              <a:buNone/>
              <a:tabLst/>
              <a:defRPr/>
            </a:pPr>
            <a:endParaRPr lang="en-GB" dirty="0">
              <a:solidFill>
                <a:srgbClr val="000000"/>
              </a:solidFill>
              <a:latin typeface="Century Gothic" panose="020B0502020202020204"/>
              <a:cs typeface="Courier New" panose="02070309020205020404" pitchFamily="49" charset="0"/>
            </a:endParaRPr>
          </a:p>
          <a:p>
            <a:pPr marL="0" marR="0" lvl="0" indent="0" algn="l" defTabSz="457200" rtl="0" eaLnBrk="1" fontAlgn="base" latinLnBrk="0" hangingPunct="1">
              <a:lnSpc>
                <a:spcPct val="90000"/>
              </a:lnSpc>
              <a:spcBef>
                <a:spcPct val="20000"/>
              </a:spcBef>
              <a:spcAft>
                <a:spcPts val="600"/>
              </a:spcAft>
              <a:buClr>
                <a:srgbClr val="00B0F0"/>
              </a:buClr>
              <a:buSzTx/>
              <a:buFontTx/>
              <a:buNone/>
              <a:tabLst/>
              <a:defRPr/>
            </a:pPr>
            <a:endParaRPr kumimoji="0" lang="en-GB" sz="1800" b="0" i="0" u="none" strike="noStrike" kern="1200" cap="none" spc="0" normalizeH="0" baseline="0" noProof="0" dirty="0">
              <a:ln>
                <a:noFill/>
              </a:ln>
              <a:solidFill>
                <a:srgbClr val="000000"/>
              </a:solidFill>
              <a:effectLst/>
              <a:uLnTx/>
              <a:uFillTx/>
              <a:latin typeface="Century Gothic" panose="020B0502020202020204"/>
              <a:ea typeface="+mn-ea"/>
              <a:cs typeface="Courier New" panose="02070309020205020404" pitchFamily="49" charset="0"/>
            </a:endParaRPr>
          </a:p>
          <a:p>
            <a:pPr marL="0" marR="0" lvl="0" indent="0" algn="l" defTabSz="457200" rtl="0" eaLnBrk="1" fontAlgn="base" latinLnBrk="0" hangingPunct="1">
              <a:lnSpc>
                <a:spcPct val="90000"/>
              </a:lnSpc>
              <a:spcBef>
                <a:spcPct val="20000"/>
              </a:spcBef>
              <a:spcAft>
                <a:spcPts val="600"/>
              </a:spcAft>
              <a:buClr>
                <a:srgbClr val="00B0F0"/>
              </a:buClr>
              <a:buSzTx/>
              <a:buFontTx/>
              <a:buNone/>
              <a:tabLst/>
              <a:defRPr/>
            </a:pPr>
            <a:endParaRPr lang="en-GB" dirty="0">
              <a:solidFill>
                <a:srgbClr val="000000"/>
              </a:solidFill>
              <a:latin typeface="Century Gothic" panose="020B0502020202020204"/>
              <a:cs typeface="Courier New" panose="02070309020205020404" pitchFamily="49" charset="0"/>
            </a:endParaRPr>
          </a:p>
          <a:p>
            <a:pPr marL="0" marR="0" lvl="0" indent="0" algn="l" defTabSz="457200" rtl="0" eaLnBrk="1" fontAlgn="base" latinLnBrk="0" hangingPunct="1">
              <a:lnSpc>
                <a:spcPct val="90000"/>
              </a:lnSpc>
              <a:spcBef>
                <a:spcPct val="20000"/>
              </a:spcBef>
              <a:spcAft>
                <a:spcPts val="600"/>
              </a:spcAft>
              <a:buClr>
                <a:srgbClr val="00B0F0"/>
              </a:buClr>
              <a:buSzTx/>
              <a:buFontTx/>
              <a:buNone/>
              <a:tabLst/>
              <a:defRPr/>
            </a:pPr>
            <a:endParaRPr lang="en-GB" dirty="0">
              <a:solidFill>
                <a:srgbClr val="000000"/>
              </a:solidFill>
              <a:latin typeface="Century Gothic" panose="020B0502020202020204"/>
              <a:cs typeface="Courier New" panose="02070309020205020404" pitchFamily="49" charset="0"/>
            </a:endParaRPr>
          </a:p>
          <a:p>
            <a:pPr marL="0" marR="0" lvl="0" indent="0" algn="l" defTabSz="457200" rtl="0" eaLnBrk="1" fontAlgn="base" latinLnBrk="0" hangingPunct="1">
              <a:lnSpc>
                <a:spcPct val="90000"/>
              </a:lnSpc>
              <a:spcBef>
                <a:spcPct val="20000"/>
              </a:spcBef>
              <a:spcAft>
                <a:spcPts val="600"/>
              </a:spcAft>
              <a:buClr>
                <a:srgbClr val="00B0F0"/>
              </a:buClr>
              <a:buSzTx/>
              <a:buFontTx/>
              <a:buNone/>
              <a:tabLst/>
              <a:defRPr/>
            </a:pPr>
            <a:r>
              <a:rPr lang="en-GB" dirty="0">
                <a:solidFill>
                  <a:srgbClr val="000000"/>
                </a:solidFill>
                <a:latin typeface="Century Gothic" panose="020B0502020202020204"/>
                <a:cs typeface="Courier New" panose="02070309020205020404" pitchFamily="49" charset="0"/>
              </a:rPr>
              <a:t>O</a:t>
            </a:r>
            <a:r>
              <a:rPr kumimoji="0" lang="en-GB" sz="1800" b="0" i="0" u="none" strike="noStrike" kern="1200" cap="none" spc="0" normalizeH="0" baseline="0" noProof="0" dirty="0" err="1">
                <a:ln>
                  <a:noFill/>
                </a:ln>
                <a:solidFill>
                  <a:srgbClr val="000000"/>
                </a:solidFill>
                <a:effectLst/>
                <a:uLnTx/>
                <a:uFillTx/>
                <a:latin typeface="Century Gothic" panose="020B0502020202020204"/>
                <a:ea typeface="+mn-ea"/>
                <a:cs typeface="Courier New" panose="02070309020205020404" pitchFamily="49" charset="0"/>
              </a:rPr>
              <a:t>pening</a:t>
            </a:r>
            <a:r>
              <a:rPr kumimoji="0" lang="en-GB" sz="1800" b="0" i="0" u="none" strike="noStrike" kern="1200" cap="none" spc="0" normalizeH="0" baseline="0" noProof="0" dirty="0">
                <a:ln>
                  <a:noFill/>
                </a:ln>
                <a:solidFill>
                  <a:srgbClr val="000000"/>
                </a:solidFill>
                <a:effectLst/>
                <a:uLnTx/>
                <a:uFillTx/>
                <a:latin typeface="Century Gothic" panose="020B0502020202020204"/>
                <a:ea typeface="+mn-ea"/>
                <a:cs typeface="Courier New" panose="02070309020205020404" pitchFamily="49" charset="0"/>
              </a:rPr>
              <a:t> it in R Studio:</a:t>
            </a:r>
          </a:p>
          <a:p>
            <a:pPr marL="0" marR="0" lvl="0" indent="0" algn="l" defTabSz="457200" rtl="0" eaLnBrk="1" fontAlgn="base" latinLnBrk="0" hangingPunct="1">
              <a:lnSpc>
                <a:spcPct val="90000"/>
              </a:lnSpc>
              <a:spcBef>
                <a:spcPct val="20000"/>
              </a:spcBef>
              <a:spcAft>
                <a:spcPts val="600"/>
              </a:spcAft>
              <a:buClr>
                <a:srgbClr val="00B0F0"/>
              </a:buClr>
              <a:buSzTx/>
              <a:buFontTx/>
              <a:buNone/>
              <a:tabLst/>
              <a:defRPr/>
            </a:pPr>
            <a:endParaRPr kumimoji="0" lang="en-GB" sz="1600" b="1" i="0" u="none" strike="noStrike" kern="1200" cap="none" spc="0" normalizeH="0" baseline="0" noProof="0" dirty="0">
              <a:ln>
                <a:noFill/>
              </a:ln>
              <a:solidFill>
                <a:srgbClr val="00B0F0"/>
              </a:solidFill>
              <a:effectLst/>
              <a:uLnTx/>
              <a:uFillTx/>
              <a:latin typeface="Courier New" panose="02070309020205020404" pitchFamily="49" charset="0"/>
              <a:ea typeface="+mn-ea"/>
              <a:cs typeface="Courier New" panose="02070309020205020404" pitchFamily="49" charset="0"/>
            </a:endParaRPr>
          </a:p>
          <a:p>
            <a:pPr marL="0" marR="0" lvl="0" indent="0" algn="l" defTabSz="457200" rtl="0" eaLnBrk="1" fontAlgn="base" latinLnBrk="0" hangingPunct="1">
              <a:lnSpc>
                <a:spcPct val="90000"/>
              </a:lnSpc>
              <a:spcBef>
                <a:spcPct val="20000"/>
              </a:spcBef>
              <a:spcAft>
                <a:spcPts val="600"/>
              </a:spcAft>
              <a:buClr>
                <a:srgbClr val="00B0F0"/>
              </a:buClr>
              <a:buSzTx/>
              <a:buFontTx/>
              <a:buNone/>
              <a:tabLst/>
              <a:defRPr/>
            </a:pPr>
            <a:r>
              <a:rPr kumimoji="0" lang="en-GB" sz="1600" b="0" i="0" u="none" strike="noStrike" kern="1200" cap="none" spc="0" normalizeH="0" baseline="0" noProof="0" dirty="0">
                <a:ln>
                  <a:noFill/>
                </a:ln>
                <a:solidFill>
                  <a:srgbClr val="000000"/>
                </a:solidFill>
                <a:effectLst/>
                <a:uLnTx/>
                <a:uFillTx/>
                <a:latin typeface="Century Gothic" panose="020B0502020202020204"/>
                <a:ea typeface="+mn-ea"/>
                <a:cs typeface="+mn-cs"/>
              </a:rPr>
              <a:t> </a:t>
            </a:r>
          </a:p>
          <a:p>
            <a:pPr marL="0" marR="0" lvl="0" indent="0" algn="l" defTabSz="457200" rtl="0" eaLnBrk="1" fontAlgn="base" latinLnBrk="0" hangingPunct="1">
              <a:lnSpc>
                <a:spcPct val="90000"/>
              </a:lnSpc>
              <a:spcBef>
                <a:spcPct val="20000"/>
              </a:spcBef>
              <a:spcAft>
                <a:spcPts val="600"/>
              </a:spcAft>
              <a:buClr>
                <a:srgbClr val="00B0F0"/>
              </a:buClr>
              <a:buSzTx/>
              <a:buFontTx/>
              <a:buNone/>
              <a:tabLst/>
              <a:defRPr/>
            </a:pPr>
            <a:endParaRPr kumimoji="0" lang="en-GB" sz="1600" b="0" i="0" u="none" strike="noStrike" kern="1200" cap="none" spc="0" normalizeH="0" baseline="0" noProof="0" dirty="0">
              <a:ln>
                <a:noFill/>
              </a:ln>
              <a:solidFill>
                <a:srgbClr val="000000"/>
              </a:solidFill>
              <a:effectLst/>
              <a:uLnTx/>
              <a:uFillTx/>
              <a:latin typeface="Century Gothic" panose="020B0502020202020204"/>
              <a:ea typeface="+mn-ea"/>
              <a:cs typeface="+mn-cs"/>
            </a:endParaRPr>
          </a:p>
          <a:p>
            <a:pPr marL="0" marR="0" lvl="0" indent="0" algn="l" defTabSz="457200" rtl="0" eaLnBrk="1" fontAlgn="base" latinLnBrk="0" hangingPunct="1">
              <a:lnSpc>
                <a:spcPct val="90000"/>
              </a:lnSpc>
              <a:spcBef>
                <a:spcPct val="20000"/>
              </a:spcBef>
              <a:spcAft>
                <a:spcPts val="600"/>
              </a:spcAft>
              <a:buClr>
                <a:srgbClr val="00B0F0"/>
              </a:buClr>
              <a:buSzTx/>
              <a:buFontTx/>
              <a:buNone/>
              <a:tabLst/>
              <a:defRPr/>
            </a:pPr>
            <a:endParaRPr kumimoji="0" lang="en-GB" sz="1600" b="0" i="0" u="none" strike="noStrike" kern="1200" cap="none" spc="0" normalizeH="0" baseline="0" noProof="0" dirty="0">
              <a:ln>
                <a:noFill/>
              </a:ln>
              <a:solidFill>
                <a:srgbClr val="000000"/>
              </a:solidFill>
              <a:effectLst/>
              <a:uLnTx/>
              <a:uFillTx/>
              <a:latin typeface="Century Gothic" panose="020B0502020202020204"/>
              <a:ea typeface="+mn-ea"/>
              <a:cs typeface="+mn-cs"/>
            </a:endParaRPr>
          </a:p>
        </p:txBody>
      </p:sp>
      <p:sp>
        <p:nvSpPr>
          <p:cNvPr id="3" name="Rectangle 1">
            <a:extLst>
              <a:ext uri="{FF2B5EF4-FFF2-40B4-BE49-F238E27FC236}">
                <a16:creationId xmlns:a16="http://schemas.microsoft.com/office/drawing/2014/main" id="{EC7775B8-6F69-428D-BFE2-18ED6951D8C8}"/>
              </a:ext>
            </a:extLst>
          </p:cNvPr>
          <p:cNvSpPr>
            <a:spLocks noChangeArrowheads="1"/>
          </p:cNvSpPr>
          <p:nvPr/>
        </p:nvSpPr>
        <p:spPr bwMode="auto">
          <a:xfrm>
            <a:off x="0" y="-170549"/>
            <a:ext cx="65" cy="3410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6348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p:pic>
        <p:nvPicPr>
          <p:cNvPr id="5" name="Picture 4">
            <a:extLst>
              <a:ext uri="{FF2B5EF4-FFF2-40B4-BE49-F238E27FC236}">
                <a16:creationId xmlns:a16="http://schemas.microsoft.com/office/drawing/2014/main" id="{9EAF41EC-0824-4CD0-B229-583E1A311052}"/>
              </a:ext>
            </a:extLst>
          </p:cNvPr>
          <p:cNvPicPr>
            <a:picLocks noChangeAspect="1"/>
          </p:cNvPicPr>
          <p:nvPr/>
        </p:nvPicPr>
        <p:blipFill rotWithShape="1">
          <a:blip r:embed="rId4"/>
          <a:srcRect t="51655" b="4211"/>
          <a:stretch/>
        </p:blipFill>
        <p:spPr>
          <a:xfrm>
            <a:off x="1562100" y="6057361"/>
            <a:ext cx="7690184" cy="295907"/>
          </a:xfrm>
          <a:prstGeom prst="rect">
            <a:avLst/>
          </a:prstGeom>
        </p:spPr>
      </p:pic>
      <p:pic>
        <p:nvPicPr>
          <p:cNvPr id="4" name="Picture 3">
            <a:extLst>
              <a:ext uri="{FF2B5EF4-FFF2-40B4-BE49-F238E27FC236}">
                <a16:creationId xmlns:a16="http://schemas.microsoft.com/office/drawing/2014/main" id="{77335300-593E-49E6-8E57-811D1437C735}"/>
              </a:ext>
            </a:extLst>
          </p:cNvPr>
          <p:cNvPicPr>
            <a:picLocks noChangeAspect="1"/>
          </p:cNvPicPr>
          <p:nvPr/>
        </p:nvPicPr>
        <p:blipFill>
          <a:blip r:embed="rId5"/>
          <a:stretch>
            <a:fillRect/>
          </a:stretch>
        </p:blipFill>
        <p:spPr>
          <a:xfrm>
            <a:off x="1562100" y="4572000"/>
            <a:ext cx="1336780" cy="531837"/>
          </a:xfrm>
          <a:prstGeom prst="rect">
            <a:avLst/>
          </a:prstGeom>
        </p:spPr>
      </p:pic>
      <p:pic>
        <p:nvPicPr>
          <p:cNvPr id="7" name="Picture 6">
            <a:extLst>
              <a:ext uri="{FF2B5EF4-FFF2-40B4-BE49-F238E27FC236}">
                <a16:creationId xmlns:a16="http://schemas.microsoft.com/office/drawing/2014/main" id="{EBB76F25-D30F-44A5-B952-0AF704AD49F3}"/>
              </a:ext>
            </a:extLst>
          </p:cNvPr>
          <p:cNvPicPr>
            <a:picLocks noChangeAspect="1"/>
          </p:cNvPicPr>
          <p:nvPr/>
        </p:nvPicPr>
        <p:blipFill>
          <a:blip r:embed="rId6"/>
          <a:stretch>
            <a:fillRect/>
          </a:stretch>
        </p:blipFill>
        <p:spPr>
          <a:xfrm>
            <a:off x="1663867" y="3814733"/>
            <a:ext cx="7063049" cy="624920"/>
          </a:xfrm>
          <a:prstGeom prst="rect">
            <a:avLst/>
          </a:prstGeom>
        </p:spPr>
      </p:pic>
    </p:spTree>
    <p:extLst>
      <p:ext uri="{BB962C8B-B14F-4D97-AF65-F5344CB8AC3E}">
        <p14:creationId xmlns:p14="http://schemas.microsoft.com/office/powerpoint/2010/main" val="212109677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72AD28-393B-4D28-8EE7-FB7242E55B8C}"/>
              </a:ext>
            </a:extLst>
          </p:cNvPr>
          <p:cNvSpPr>
            <a:spLocks noGrp="1"/>
          </p:cNvSpPr>
          <p:nvPr>
            <p:ph type="title"/>
          </p:nvPr>
        </p:nvSpPr>
        <p:spPr>
          <a:xfrm>
            <a:off x="810001" y="389515"/>
            <a:ext cx="10571998" cy="970450"/>
          </a:xfrm>
        </p:spPr>
        <p:txBody>
          <a:bodyPr/>
          <a:lstStyle/>
          <a:p>
            <a:pPr fontAlgn="base"/>
            <a:r>
              <a:rPr lang="en-GB" dirty="0"/>
              <a:t>Accessing the categories</a:t>
            </a:r>
          </a:p>
        </p:txBody>
      </p:sp>
      <p:sp>
        <p:nvSpPr>
          <p:cNvPr id="3" name="Rectangle 1">
            <a:extLst>
              <a:ext uri="{FF2B5EF4-FFF2-40B4-BE49-F238E27FC236}">
                <a16:creationId xmlns:a16="http://schemas.microsoft.com/office/drawing/2014/main" id="{EC7775B8-6F69-428D-BFE2-18ED6951D8C8}"/>
              </a:ext>
            </a:extLst>
          </p:cNvPr>
          <p:cNvSpPr>
            <a:spLocks noChangeArrowheads="1"/>
          </p:cNvSpPr>
          <p:nvPr/>
        </p:nvSpPr>
        <p:spPr bwMode="auto">
          <a:xfrm>
            <a:off x="0" y="-170549"/>
            <a:ext cx="65" cy="3410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6348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p:sp>
        <p:nvSpPr>
          <p:cNvPr id="24" name="TextBox 23">
            <a:extLst>
              <a:ext uri="{FF2B5EF4-FFF2-40B4-BE49-F238E27FC236}">
                <a16:creationId xmlns:a16="http://schemas.microsoft.com/office/drawing/2014/main" id="{3CDCAE17-2B06-4D60-8B1A-F64453AA71D0}"/>
              </a:ext>
            </a:extLst>
          </p:cNvPr>
          <p:cNvSpPr txBox="1"/>
          <p:nvPr/>
        </p:nvSpPr>
        <p:spPr>
          <a:xfrm>
            <a:off x="959224" y="2221089"/>
            <a:ext cx="10273552" cy="2363724"/>
          </a:xfrm>
          <a:prstGeom prst="rect">
            <a:avLst/>
          </a:prstGeom>
          <a:noFill/>
        </p:spPr>
        <p:txBody>
          <a:bodyPr wrap="square" rtlCol="0">
            <a:spAutoFit/>
          </a:bodyPr>
          <a:lstStyle/>
          <a:p>
            <a:pPr marL="0" marR="0" lvl="0" indent="0" algn="l" defTabSz="457200" rtl="0" eaLnBrk="1" fontAlgn="base" latinLnBrk="0" hangingPunct="1">
              <a:lnSpc>
                <a:spcPct val="90000"/>
              </a:lnSpc>
              <a:spcBef>
                <a:spcPct val="20000"/>
              </a:spcBef>
              <a:spcAft>
                <a:spcPts val="600"/>
              </a:spcAft>
              <a:buClr>
                <a:srgbClr val="00B0F0"/>
              </a:buClr>
              <a:buSzTx/>
              <a:buFontTx/>
              <a:buNone/>
              <a:tabLst/>
              <a:defRPr/>
            </a:pPr>
            <a:r>
              <a:rPr kumimoji="0" lang="en-GB" sz="1800" b="0" i="0" u="none" strike="noStrike" kern="1200" cap="none" spc="0" normalizeH="0" baseline="0" noProof="0" dirty="0">
                <a:ln>
                  <a:noFill/>
                </a:ln>
                <a:solidFill>
                  <a:srgbClr val="000000"/>
                </a:solidFill>
                <a:effectLst/>
                <a:uLnTx/>
                <a:uFillTx/>
                <a:latin typeface="Century Gothic" panose="020B0502020202020204"/>
                <a:ea typeface="+mn-ea"/>
                <a:cs typeface="+mn-cs"/>
              </a:rPr>
              <a:t>We have our variable webpage containing the </a:t>
            </a:r>
            <a:r>
              <a:rPr kumimoji="0" lang="en-GB" sz="1800" b="0" i="0" u="none" strike="noStrike" kern="1200" cap="none" spc="0" normalizeH="0" baseline="0" noProof="0" dirty="0" err="1">
                <a:ln>
                  <a:noFill/>
                </a:ln>
                <a:solidFill>
                  <a:srgbClr val="000000"/>
                </a:solidFill>
                <a:effectLst/>
                <a:uLnTx/>
                <a:uFillTx/>
                <a:latin typeface="Century Gothic" panose="020B0502020202020204"/>
                <a:ea typeface="+mn-ea"/>
                <a:cs typeface="+mn-cs"/>
              </a:rPr>
              <a:t>ht</a:t>
            </a:r>
            <a:r>
              <a:rPr lang="en-GB" dirty="0">
                <a:solidFill>
                  <a:srgbClr val="000000"/>
                </a:solidFill>
                <a:latin typeface="Century Gothic" panose="020B0502020202020204"/>
              </a:rPr>
              <a:t>ml dataset but we want to access the data to see it: </a:t>
            </a:r>
          </a:p>
          <a:p>
            <a:pPr marL="0" marR="0" lvl="0" indent="0" algn="l" defTabSz="457200" rtl="0" eaLnBrk="1" fontAlgn="base" latinLnBrk="0" hangingPunct="1">
              <a:lnSpc>
                <a:spcPct val="90000"/>
              </a:lnSpc>
              <a:spcBef>
                <a:spcPct val="20000"/>
              </a:spcBef>
              <a:spcAft>
                <a:spcPts val="600"/>
              </a:spcAft>
              <a:buClr>
                <a:srgbClr val="00B0F0"/>
              </a:buClr>
              <a:buSzTx/>
              <a:buFontTx/>
              <a:buNone/>
              <a:tabLst/>
              <a:defRPr/>
            </a:pPr>
            <a:endParaRPr kumimoji="0" lang="en-GB" sz="1800" b="0" i="0" u="none" strike="noStrike" kern="1200" cap="none" spc="0" normalizeH="0" baseline="0" noProof="0" dirty="0">
              <a:ln>
                <a:noFill/>
              </a:ln>
              <a:solidFill>
                <a:srgbClr val="000000"/>
              </a:solidFill>
              <a:effectLst/>
              <a:uLnTx/>
              <a:uFillTx/>
              <a:latin typeface="Century Gothic" panose="020B0502020202020204"/>
              <a:ea typeface="+mn-ea"/>
              <a:cs typeface="Courier New" panose="02070309020205020404" pitchFamily="49" charset="0"/>
            </a:endParaRPr>
          </a:p>
          <a:p>
            <a:pPr marL="0" marR="0" lvl="0" indent="0" algn="l" defTabSz="457200" rtl="0" eaLnBrk="1" fontAlgn="base" latinLnBrk="0" hangingPunct="1">
              <a:lnSpc>
                <a:spcPct val="90000"/>
              </a:lnSpc>
              <a:spcBef>
                <a:spcPct val="20000"/>
              </a:spcBef>
              <a:spcAft>
                <a:spcPts val="600"/>
              </a:spcAft>
              <a:buClr>
                <a:srgbClr val="00B0F0"/>
              </a:buClr>
              <a:buSzTx/>
              <a:buFontTx/>
              <a:buNone/>
              <a:tabLst/>
              <a:defRPr/>
            </a:pPr>
            <a:endParaRPr kumimoji="0" lang="en-GB" sz="1600" b="1" i="0" u="none" strike="noStrike" kern="1200" cap="none" spc="0" normalizeH="0" baseline="0" noProof="0" dirty="0">
              <a:ln>
                <a:noFill/>
              </a:ln>
              <a:solidFill>
                <a:srgbClr val="00B0F0"/>
              </a:solidFill>
              <a:effectLst/>
              <a:uLnTx/>
              <a:uFillTx/>
              <a:latin typeface="Courier New" panose="02070309020205020404" pitchFamily="49" charset="0"/>
              <a:ea typeface="+mn-ea"/>
              <a:cs typeface="Courier New" panose="02070309020205020404" pitchFamily="49" charset="0"/>
            </a:endParaRPr>
          </a:p>
          <a:p>
            <a:pPr marL="0" marR="0" lvl="0" indent="0" algn="l" defTabSz="457200" rtl="0" eaLnBrk="1" fontAlgn="base" latinLnBrk="0" hangingPunct="1">
              <a:lnSpc>
                <a:spcPct val="90000"/>
              </a:lnSpc>
              <a:spcBef>
                <a:spcPct val="20000"/>
              </a:spcBef>
              <a:spcAft>
                <a:spcPts val="600"/>
              </a:spcAft>
              <a:buClr>
                <a:srgbClr val="00B0F0"/>
              </a:buClr>
              <a:buSzTx/>
              <a:buFontTx/>
              <a:buNone/>
              <a:tabLst/>
              <a:defRPr/>
            </a:pPr>
            <a:r>
              <a:rPr kumimoji="0" lang="en-GB" sz="1600" b="0" i="0" u="none" strike="noStrike" kern="1200" cap="none" spc="0" normalizeH="0" baseline="0" noProof="0" dirty="0">
                <a:ln>
                  <a:noFill/>
                </a:ln>
                <a:solidFill>
                  <a:srgbClr val="000000"/>
                </a:solidFill>
                <a:effectLst/>
                <a:uLnTx/>
                <a:uFillTx/>
                <a:latin typeface="Century Gothic" panose="020B0502020202020204"/>
                <a:ea typeface="+mn-ea"/>
                <a:cs typeface="+mn-cs"/>
              </a:rPr>
              <a:t> </a:t>
            </a:r>
          </a:p>
          <a:p>
            <a:pPr marL="0" marR="0" lvl="0" indent="0" algn="l" defTabSz="457200" rtl="0" eaLnBrk="1" fontAlgn="base" latinLnBrk="0" hangingPunct="1">
              <a:lnSpc>
                <a:spcPct val="90000"/>
              </a:lnSpc>
              <a:spcBef>
                <a:spcPct val="20000"/>
              </a:spcBef>
              <a:spcAft>
                <a:spcPts val="600"/>
              </a:spcAft>
              <a:buClr>
                <a:srgbClr val="00B0F0"/>
              </a:buClr>
              <a:buSzTx/>
              <a:buFontTx/>
              <a:buNone/>
              <a:tabLst/>
              <a:defRPr/>
            </a:pPr>
            <a:endParaRPr kumimoji="0" lang="en-GB" sz="1600" b="0" i="0" u="none" strike="noStrike" kern="1200" cap="none" spc="0" normalizeH="0" baseline="0" noProof="0" dirty="0">
              <a:ln>
                <a:noFill/>
              </a:ln>
              <a:solidFill>
                <a:srgbClr val="000000"/>
              </a:solidFill>
              <a:effectLst/>
              <a:uLnTx/>
              <a:uFillTx/>
              <a:latin typeface="Century Gothic" panose="020B0502020202020204"/>
              <a:ea typeface="+mn-ea"/>
              <a:cs typeface="+mn-cs"/>
            </a:endParaRPr>
          </a:p>
          <a:p>
            <a:pPr marL="0" marR="0" lvl="0" indent="0" algn="l" defTabSz="457200" rtl="0" eaLnBrk="1" fontAlgn="base" latinLnBrk="0" hangingPunct="1">
              <a:lnSpc>
                <a:spcPct val="90000"/>
              </a:lnSpc>
              <a:spcBef>
                <a:spcPct val="20000"/>
              </a:spcBef>
              <a:spcAft>
                <a:spcPts val="600"/>
              </a:spcAft>
              <a:buClr>
                <a:srgbClr val="00B0F0"/>
              </a:buClr>
              <a:buSzTx/>
              <a:buFontTx/>
              <a:buNone/>
              <a:tabLst/>
              <a:defRPr/>
            </a:pPr>
            <a:endParaRPr kumimoji="0" lang="en-GB" sz="1600" b="0" i="0" u="none" strike="noStrike" kern="1200" cap="none" spc="0" normalizeH="0" baseline="0" noProof="0" dirty="0">
              <a:ln>
                <a:noFill/>
              </a:ln>
              <a:solidFill>
                <a:srgbClr val="000000"/>
              </a:solidFill>
              <a:effectLst/>
              <a:uLnTx/>
              <a:uFillTx/>
              <a:latin typeface="Century Gothic" panose="020B0502020202020204"/>
              <a:ea typeface="+mn-ea"/>
              <a:cs typeface="+mn-cs"/>
            </a:endParaRPr>
          </a:p>
        </p:txBody>
      </p:sp>
      <p:pic>
        <p:nvPicPr>
          <p:cNvPr id="8" name="Picture 7">
            <a:extLst>
              <a:ext uri="{FF2B5EF4-FFF2-40B4-BE49-F238E27FC236}">
                <a16:creationId xmlns:a16="http://schemas.microsoft.com/office/drawing/2014/main" id="{F69CA7D6-1B2B-4CD7-B277-6B9FB4FBBF4E}"/>
              </a:ext>
            </a:extLst>
          </p:cNvPr>
          <p:cNvPicPr>
            <a:picLocks noChangeAspect="1"/>
          </p:cNvPicPr>
          <p:nvPr/>
        </p:nvPicPr>
        <p:blipFill>
          <a:blip r:embed="rId3"/>
          <a:stretch>
            <a:fillRect/>
          </a:stretch>
        </p:blipFill>
        <p:spPr>
          <a:xfrm>
            <a:off x="2750469" y="3177118"/>
            <a:ext cx="6179040" cy="1407695"/>
          </a:xfrm>
          <a:prstGeom prst="rect">
            <a:avLst/>
          </a:prstGeom>
        </p:spPr>
      </p:pic>
      <p:pic>
        <p:nvPicPr>
          <p:cNvPr id="12" name="Picture 11">
            <a:extLst>
              <a:ext uri="{FF2B5EF4-FFF2-40B4-BE49-F238E27FC236}">
                <a16:creationId xmlns:a16="http://schemas.microsoft.com/office/drawing/2014/main" id="{DF6C320A-DE7F-41E4-A44F-4CC2B261310E}"/>
              </a:ext>
            </a:extLst>
          </p:cNvPr>
          <p:cNvPicPr>
            <a:picLocks noChangeAspect="1"/>
          </p:cNvPicPr>
          <p:nvPr/>
        </p:nvPicPr>
        <p:blipFill>
          <a:blip r:embed="rId4"/>
          <a:stretch>
            <a:fillRect/>
          </a:stretch>
        </p:blipFill>
        <p:spPr>
          <a:xfrm>
            <a:off x="185737" y="5171824"/>
            <a:ext cx="11820525" cy="1495425"/>
          </a:xfrm>
          <a:prstGeom prst="rect">
            <a:avLst/>
          </a:prstGeom>
        </p:spPr>
      </p:pic>
      <p:sp>
        <p:nvSpPr>
          <p:cNvPr id="14" name="Speech Bubble: Oval 13">
            <a:extLst>
              <a:ext uri="{FF2B5EF4-FFF2-40B4-BE49-F238E27FC236}">
                <a16:creationId xmlns:a16="http://schemas.microsoft.com/office/drawing/2014/main" id="{34FB2821-FB14-4222-AA40-2AEC36E221AF}"/>
              </a:ext>
            </a:extLst>
          </p:cNvPr>
          <p:cNvSpPr/>
          <p:nvPr/>
        </p:nvSpPr>
        <p:spPr>
          <a:xfrm>
            <a:off x="8038498" y="2755232"/>
            <a:ext cx="1782021" cy="510662"/>
          </a:xfrm>
          <a:prstGeom prst="wedgeEllipseCallout">
            <a:avLst>
              <a:gd name="adj1" fmla="val -31913"/>
              <a:gd name="adj2" fmla="val 10857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t>Path to node</a:t>
            </a:r>
          </a:p>
        </p:txBody>
      </p:sp>
      <p:sp>
        <p:nvSpPr>
          <p:cNvPr id="29" name="Speech Bubble: Oval 28">
            <a:extLst>
              <a:ext uri="{FF2B5EF4-FFF2-40B4-BE49-F238E27FC236}">
                <a16:creationId xmlns:a16="http://schemas.microsoft.com/office/drawing/2014/main" id="{3CFAD18B-2EEA-4702-97BA-CF972F51C33E}"/>
              </a:ext>
            </a:extLst>
          </p:cNvPr>
          <p:cNvSpPr/>
          <p:nvPr/>
        </p:nvSpPr>
        <p:spPr>
          <a:xfrm>
            <a:off x="5204988" y="2755232"/>
            <a:ext cx="1782021" cy="510662"/>
          </a:xfrm>
          <a:prstGeom prst="wedgeEllipseCallout">
            <a:avLst>
              <a:gd name="adj1" fmla="val -31913"/>
              <a:gd name="adj2" fmla="val 10857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t>Html object </a:t>
            </a:r>
          </a:p>
        </p:txBody>
      </p:sp>
    </p:spTree>
    <p:extLst>
      <p:ext uri="{BB962C8B-B14F-4D97-AF65-F5344CB8AC3E}">
        <p14:creationId xmlns:p14="http://schemas.microsoft.com/office/powerpoint/2010/main" val="118854585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72AD28-393B-4D28-8EE7-FB7242E55B8C}"/>
              </a:ext>
            </a:extLst>
          </p:cNvPr>
          <p:cNvSpPr>
            <a:spLocks noGrp="1"/>
          </p:cNvSpPr>
          <p:nvPr>
            <p:ph type="title"/>
          </p:nvPr>
        </p:nvSpPr>
        <p:spPr>
          <a:xfrm>
            <a:off x="810001" y="389515"/>
            <a:ext cx="10571998" cy="970450"/>
          </a:xfrm>
        </p:spPr>
        <p:txBody>
          <a:bodyPr/>
          <a:lstStyle/>
          <a:p>
            <a:pPr fontAlgn="base"/>
            <a:r>
              <a:rPr lang="en-GB" dirty="0"/>
              <a:t>Access other variables using these paths </a:t>
            </a:r>
          </a:p>
        </p:txBody>
      </p:sp>
      <p:sp>
        <p:nvSpPr>
          <p:cNvPr id="3" name="Rectangle 1">
            <a:extLst>
              <a:ext uri="{FF2B5EF4-FFF2-40B4-BE49-F238E27FC236}">
                <a16:creationId xmlns:a16="http://schemas.microsoft.com/office/drawing/2014/main" id="{EC7775B8-6F69-428D-BFE2-18ED6951D8C8}"/>
              </a:ext>
            </a:extLst>
          </p:cNvPr>
          <p:cNvSpPr>
            <a:spLocks noChangeArrowheads="1"/>
          </p:cNvSpPr>
          <p:nvPr/>
        </p:nvSpPr>
        <p:spPr bwMode="auto">
          <a:xfrm>
            <a:off x="0" y="-170549"/>
            <a:ext cx="65" cy="3410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6348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p:sp>
        <p:nvSpPr>
          <p:cNvPr id="24" name="TextBox 23">
            <a:extLst>
              <a:ext uri="{FF2B5EF4-FFF2-40B4-BE49-F238E27FC236}">
                <a16:creationId xmlns:a16="http://schemas.microsoft.com/office/drawing/2014/main" id="{3CDCAE17-2B06-4D60-8B1A-F64453AA71D0}"/>
              </a:ext>
            </a:extLst>
          </p:cNvPr>
          <p:cNvSpPr txBox="1"/>
          <p:nvPr/>
        </p:nvSpPr>
        <p:spPr>
          <a:xfrm>
            <a:off x="1918448" y="3101005"/>
            <a:ext cx="10273552" cy="1200329"/>
          </a:xfrm>
          <a:prstGeom prst="rect">
            <a:avLst/>
          </a:prstGeom>
          <a:noFill/>
        </p:spPr>
        <p:txBody>
          <a:bodyPr wrap="square" rtlCol="0">
            <a:spAutoFit/>
          </a:bodyPr>
          <a:lstStyle/>
          <a:p>
            <a:pPr marL="285750" indent="-285750" algn="just">
              <a:buFont typeface="Arial" panose="020B0604020202020204" pitchFamily="34" charset="0"/>
              <a:buChar char="•"/>
            </a:pPr>
            <a:r>
              <a:rPr lang="en-GB" b="1" dirty="0">
                <a:solidFill>
                  <a:srgbClr val="333333"/>
                </a:solidFill>
              </a:rPr>
              <a:t>Year of release – </a:t>
            </a:r>
            <a:r>
              <a:rPr lang="en-GB" b="1" dirty="0">
                <a:solidFill>
                  <a:srgbClr val="00B0F0"/>
                </a:solidFill>
                <a:latin typeface="Courier New" panose="02070309020205020404" pitchFamily="49" charset="0"/>
                <a:cs typeface="Courier New" panose="02070309020205020404" pitchFamily="49" charset="0"/>
              </a:rPr>
              <a:t>".lister-item-content h3 .lister-item-year"</a:t>
            </a:r>
          </a:p>
          <a:p>
            <a:pPr marL="285750" indent="-285750" algn="just">
              <a:buFont typeface="Arial" panose="020B0604020202020204" pitchFamily="34" charset="0"/>
              <a:buChar char="•"/>
            </a:pPr>
            <a:r>
              <a:rPr lang="en-GB" b="1" dirty="0">
                <a:solidFill>
                  <a:srgbClr val="333333"/>
                </a:solidFill>
              </a:rPr>
              <a:t>Runtime – </a:t>
            </a:r>
            <a:r>
              <a:rPr lang="en-GB" b="1" dirty="0">
                <a:solidFill>
                  <a:srgbClr val="00B0F0"/>
                </a:solidFill>
                <a:latin typeface="Courier New" panose="02070309020205020404" pitchFamily="49" charset="0"/>
                <a:cs typeface="Courier New" panose="02070309020205020404" pitchFamily="49" charset="0"/>
              </a:rPr>
              <a:t>".lister-item-content p .runtime"</a:t>
            </a:r>
            <a:endParaRPr lang="en-GB" b="1" u="sng" dirty="0">
              <a:solidFill>
                <a:srgbClr val="00B0F0"/>
              </a:solidFill>
              <a:latin typeface="Courier New" panose="02070309020205020404" pitchFamily="49" charset="0"/>
              <a:cs typeface="Courier New" panose="02070309020205020404" pitchFamily="49" charset="0"/>
            </a:endParaRPr>
          </a:p>
          <a:p>
            <a:pPr marL="285750" indent="-285750" algn="just">
              <a:buFont typeface="Arial" panose="020B0604020202020204" pitchFamily="34" charset="0"/>
              <a:buChar char="•"/>
            </a:pPr>
            <a:r>
              <a:rPr lang="en-GB" b="1" dirty="0">
                <a:solidFill>
                  <a:srgbClr val="333333"/>
                </a:solidFill>
              </a:rPr>
              <a:t>Genre –   </a:t>
            </a:r>
            <a:r>
              <a:rPr lang="en-GB" b="1" dirty="0">
                <a:solidFill>
                  <a:srgbClr val="00B0F0"/>
                </a:solidFill>
                <a:latin typeface="Courier New" panose="02070309020205020404" pitchFamily="49" charset="0"/>
                <a:cs typeface="Courier New" panose="02070309020205020404" pitchFamily="49" charset="0"/>
              </a:rPr>
              <a:t>".lister-item-content p .genre"</a:t>
            </a:r>
          </a:p>
          <a:p>
            <a:pPr marL="285750" indent="-285750" algn="just">
              <a:buFont typeface="Arial" panose="020B0604020202020204" pitchFamily="34" charset="0"/>
              <a:buChar char="•"/>
            </a:pPr>
            <a:r>
              <a:rPr lang="en-GB" b="1" dirty="0">
                <a:solidFill>
                  <a:srgbClr val="333333"/>
                </a:solidFill>
              </a:rPr>
              <a:t>Certificate – </a:t>
            </a:r>
            <a:r>
              <a:rPr lang="en-GB" b="1" dirty="0">
                <a:solidFill>
                  <a:srgbClr val="00B0F0"/>
                </a:solidFill>
                <a:latin typeface="Courier New" panose="02070309020205020404" pitchFamily="49" charset="0"/>
                <a:cs typeface="Courier New" panose="02070309020205020404" pitchFamily="49" charset="0"/>
              </a:rPr>
              <a:t>".lister-item-content p .certificate"</a:t>
            </a:r>
          </a:p>
        </p:txBody>
      </p:sp>
      <p:sp>
        <p:nvSpPr>
          <p:cNvPr id="5" name="TextBox 4">
            <a:extLst>
              <a:ext uri="{FF2B5EF4-FFF2-40B4-BE49-F238E27FC236}">
                <a16:creationId xmlns:a16="http://schemas.microsoft.com/office/drawing/2014/main" id="{DA333A98-4210-4B40-9DD7-8E8A9D8877C0}"/>
              </a:ext>
            </a:extLst>
          </p:cNvPr>
          <p:cNvSpPr txBox="1"/>
          <p:nvPr/>
        </p:nvSpPr>
        <p:spPr>
          <a:xfrm>
            <a:off x="990474" y="2383546"/>
            <a:ext cx="9781673" cy="369332"/>
          </a:xfrm>
          <a:prstGeom prst="rect">
            <a:avLst/>
          </a:prstGeom>
          <a:noFill/>
        </p:spPr>
        <p:txBody>
          <a:bodyPr wrap="square" rtlCol="0">
            <a:spAutoFit/>
          </a:bodyPr>
          <a:lstStyle/>
          <a:p>
            <a:r>
              <a:rPr lang="en-GB" dirty="0"/>
              <a:t>Have a go by copy and pasting these paths to access different categories of data </a:t>
            </a:r>
          </a:p>
        </p:txBody>
      </p:sp>
      <p:sp>
        <p:nvSpPr>
          <p:cNvPr id="11" name="TextBox 10">
            <a:extLst>
              <a:ext uri="{FF2B5EF4-FFF2-40B4-BE49-F238E27FC236}">
                <a16:creationId xmlns:a16="http://schemas.microsoft.com/office/drawing/2014/main" id="{BAE09B10-F216-4DC7-8777-92FB66C0EC16}"/>
              </a:ext>
            </a:extLst>
          </p:cNvPr>
          <p:cNvSpPr txBox="1"/>
          <p:nvPr/>
        </p:nvSpPr>
        <p:spPr>
          <a:xfrm>
            <a:off x="990474" y="4652603"/>
            <a:ext cx="11959390" cy="1815882"/>
          </a:xfrm>
          <a:prstGeom prst="rect">
            <a:avLst/>
          </a:prstGeom>
          <a:noFill/>
        </p:spPr>
        <p:txBody>
          <a:bodyPr wrap="square" rtlCol="0">
            <a:spAutoFit/>
          </a:bodyPr>
          <a:lstStyle/>
          <a:p>
            <a:r>
              <a:rPr lang="en-GB" sz="1400" dirty="0"/>
              <a:t>More explanations and documentation can be found here for web scraping : </a:t>
            </a:r>
          </a:p>
          <a:p>
            <a:endParaRPr lang="en-GB" sz="1400" dirty="0"/>
          </a:p>
          <a:p>
            <a:pPr marL="742950" lvl="1" indent="-285750">
              <a:buFont typeface="Arial" panose="020B0604020202020204" pitchFamily="34" charset="0"/>
              <a:buChar char="•"/>
            </a:pPr>
            <a:r>
              <a:rPr lang="en-GB" sz="1400" dirty="0">
                <a:hlinkClick r:id="rId3"/>
              </a:rPr>
              <a:t>https://blog.rsquaredacademy.com/web-scraping/</a:t>
            </a:r>
            <a:endParaRPr lang="en-GB" sz="1400" dirty="0"/>
          </a:p>
          <a:p>
            <a:endParaRPr lang="en-GB" sz="1400" dirty="0"/>
          </a:p>
          <a:p>
            <a:r>
              <a:rPr lang="en-GB" sz="1400" dirty="0"/>
              <a:t>If you want a have a go at creating some plots using this data or creating Dataframes from it have a read of this article:  </a:t>
            </a:r>
          </a:p>
          <a:p>
            <a:endParaRPr lang="en-GB" sz="1400" dirty="0"/>
          </a:p>
          <a:p>
            <a:pPr marL="742950" lvl="1" indent="-285750">
              <a:buFont typeface="Arial" panose="020B0604020202020204" pitchFamily="34" charset="0"/>
              <a:buChar char="•"/>
            </a:pPr>
            <a:r>
              <a:rPr lang="en-GB" sz="1400" dirty="0">
                <a:hlinkClick r:id="rId4"/>
              </a:rPr>
              <a:t>https://towardsdatascience.com/introduction-to-data-frames-in-r-b9a6302d9a56</a:t>
            </a:r>
            <a:endParaRPr lang="en-GB" sz="1400" dirty="0"/>
          </a:p>
          <a:p>
            <a:pPr lvl="1"/>
            <a:endParaRPr lang="en-GB" sz="1400" dirty="0"/>
          </a:p>
        </p:txBody>
      </p:sp>
    </p:spTree>
    <p:extLst>
      <p:ext uri="{BB962C8B-B14F-4D97-AF65-F5344CB8AC3E}">
        <p14:creationId xmlns:p14="http://schemas.microsoft.com/office/powerpoint/2010/main" val="85920759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3E8C01-573A-4467-9379-6522964F77A5}"/>
              </a:ext>
            </a:extLst>
          </p:cNvPr>
          <p:cNvSpPr>
            <a:spLocks noGrp="1"/>
          </p:cNvSpPr>
          <p:nvPr>
            <p:ph type="title"/>
          </p:nvPr>
        </p:nvSpPr>
        <p:spPr>
          <a:xfrm>
            <a:off x="807357" y="1924965"/>
            <a:ext cx="5893840" cy="1194223"/>
          </a:xfrm>
        </p:spPr>
        <p:txBody>
          <a:bodyPr/>
          <a:lstStyle/>
          <a:p>
            <a:r>
              <a:rPr lang="en-GB" sz="6600" dirty="0"/>
              <a:t>Next Time ….</a:t>
            </a:r>
          </a:p>
        </p:txBody>
      </p:sp>
      <p:sp>
        <p:nvSpPr>
          <p:cNvPr id="4" name="Text Placeholder 3">
            <a:extLst>
              <a:ext uri="{FF2B5EF4-FFF2-40B4-BE49-F238E27FC236}">
                <a16:creationId xmlns:a16="http://schemas.microsoft.com/office/drawing/2014/main" id="{56DFC842-A98B-45DD-A3A6-6C6A9A1CA458}"/>
              </a:ext>
            </a:extLst>
          </p:cNvPr>
          <p:cNvSpPr>
            <a:spLocks noGrp="1"/>
          </p:cNvSpPr>
          <p:nvPr>
            <p:ph type="body" sz="quarter" idx="16"/>
          </p:nvPr>
        </p:nvSpPr>
        <p:spPr>
          <a:xfrm>
            <a:off x="4831163" y="5210231"/>
            <a:ext cx="7809072" cy="4075465"/>
          </a:xfrm>
        </p:spPr>
        <p:txBody>
          <a:bodyPr>
            <a:normAutofit/>
          </a:bodyPr>
          <a:lstStyle/>
          <a:p>
            <a:r>
              <a:rPr lang="en-GB" sz="2400" dirty="0"/>
              <a:t>See you then ! </a:t>
            </a:r>
          </a:p>
        </p:txBody>
      </p:sp>
      <p:sp>
        <p:nvSpPr>
          <p:cNvPr id="7" name="Text Placeholder 3">
            <a:extLst>
              <a:ext uri="{FF2B5EF4-FFF2-40B4-BE49-F238E27FC236}">
                <a16:creationId xmlns:a16="http://schemas.microsoft.com/office/drawing/2014/main" id="{1D1097CF-AF06-4B6D-9FE8-9749F52932D7}"/>
              </a:ext>
            </a:extLst>
          </p:cNvPr>
          <p:cNvSpPr txBox="1">
            <a:spLocks/>
          </p:cNvSpPr>
          <p:nvPr/>
        </p:nvSpPr>
        <p:spPr>
          <a:xfrm>
            <a:off x="7711224" y="1687123"/>
            <a:ext cx="3981094" cy="2028769"/>
          </a:xfrm>
          <a:prstGeom prst="rect">
            <a:avLst/>
          </a:prstGeom>
          <a:effectLst>
            <a:outerShdw blurRad="50800" dir="14400000">
              <a:srgbClr val="000000">
                <a:alpha val="40000"/>
              </a:srgbClr>
            </a:outerShdw>
          </a:effectLst>
        </p:spPr>
        <p:txBody>
          <a:bodyPr vert="horz" lIns="91440" tIns="45720" rIns="91440" bIns="45720" rtlCol="0" anchor="t">
            <a:normAutofit fontScale="92500"/>
          </a:bodyPr>
          <a:lstStyle>
            <a:lvl1pPr marL="0" indent="0" algn="l" defTabSz="457200" rtl="0" eaLnBrk="1" latinLnBrk="0" hangingPunct="1">
              <a:spcBef>
                <a:spcPct val="20000"/>
              </a:spcBef>
              <a:spcAft>
                <a:spcPts val="600"/>
              </a:spcAft>
              <a:buClr>
                <a:schemeClr val="accent1"/>
              </a:buClr>
              <a:buFontTx/>
              <a:buNone/>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pPr marL="342900" indent="-342900">
              <a:buFont typeface="Arial" panose="020B0604020202020204" pitchFamily="34" charset="0"/>
              <a:buChar char="•"/>
            </a:pPr>
            <a:r>
              <a:rPr lang="en-GB" sz="2400" dirty="0"/>
              <a:t>Vectors </a:t>
            </a:r>
          </a:p>
          <a:p>
            <a:pPr marL="342900" indent="-342900">
              <a:buFont typeface="Arial" panose="020B0604020202020204" pitchFamily="34" charset="0"/>
              <a:buChar char="•"/>
            </a:pPr>
            <a:r>
              <a:rPr lang="en-GB" sz="2400" dirty="0"/>
              <a:t>Plotting our new datasets </a:t>
            </a:r>
          </a:p>
          <a:p>
            <a:pPr marL="342900" indent="-342900">
              <a:buFont typeface="Arial" panose="020B0604020202020204" pitchFamily="34" charset="0"/>
              <a:buChar char="•"/>
            </a:pPr>
            <a:r>
              <a:rPr lang="en-GB" sz="2400" dirty="0"/>
              <a:t>Line graphs  </a:t>
            </a:r>
          </a:p>
          <a:p>
            <a:pPr marL="342900" indent="-342900">
              <a:buFont typeface="Arial" panose="020B0604020202020204" pitchFamily="34" charset="0"/>
              <a:buChar char="•"/>
            </a:pPr>
            <a:r>
              <a:rPr lang="en-GB" sz="2400" dirty="0"/>
              <a:t>Global aesthetics </a:t>
            </a:r>
          </a:p>
          <a:p>
            <a:pPr marL="342900" indent="-342900">
              <a:buFont typeface="Arial" panose="020B0604020202020204" pitchFamily="34" charset="0"/>
              <a:buChar char="•"/>
            </a:pPr>
            <a:endParaRPr lang="en-GB" sz="2400" dirty="0"/>
          </a:p>
        </p:txBody>
      </p:sp>
    </p:spTree>
    <p:extLst>
      <p:ext uri="{BB962C8B-B14F-4D97-AF65-F5344CB8AC3E}">
        <p14:creationId xmlns:p14="http://schemas.microsoft.com/office/powerpoint/2010/main" val="1929094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72F0E-1F23-4605-A360-8DD777B96560}"/>
              </a:ext>
            </a:extLst>
          </p:cNvPr>
          <p:cNvSpPr>
            <a:spLocks noGrp="1"/>
          </p:cNvSpPr>
          <p:nvPr>
            <p:ph type="title"/>
          </p:nvPr>
        </p:nvSpPr>
        <p:spPr>
          <a:xfrm>
            <a:off x="809999" y="468256"/>
            <a:ext cx="10571998" cy="970450"/>
          </a:xfrm>
        </p:spPr>
        <p:txBody>
          <a:bodyPr>
            <a:normAutofit/>
          </a:bodyPr>
          <a:lstStyle/>
          <a:p>
            <a:r>
              <a:rPr lang="en-US" dirty="0"/>
              <a:t>Functions </a:t>
            </a:r>
          </a:p>
        </p:txBody>
      </p:sp>
      <p:sp>
        <p:nvSpPr>
          <p:cNvPr id="9" name="Rectangle 8">
            <a:extLst>
              <a:ext uri="{FF2B5EF4-FFF2-40B4-BE49-F238E27FC236}">
                <a16:creationId xmlns:a16="http://schemas.microsoft.com/office/drawing/2014/main" id="{98E1078F-3A4D-4292-990B-BCAFDE64CCAB}"/>
              </a:ext>
            </a:extLst>
          </p:cNvPr>
          <p:cNvSpPr/>
          <p:nvPr/>
        </p:nvSpPr>
        <p:spPr>
          <a:xfrm>
            <a:off x="738918" y="3034553"/>
            <a:ext cx="11013958" cy="2308324"/>
          </a:xfrm>
          <a:prstGeom prst="rect">
            <a:avLst/>
          </a:prstGeom>
        </p:spPr>
        <p:txBody>
          <a:bodyPr wrap="square">
            <a:spAutoFit/>
          </a:bodyPr>
          <a:lstStyle/>
          <a:p>
            <a:pPr marL="285750" lvl="0" indent="-285750">
              <a:buFont typeface="Arial" panose="020B0604020202020204" pitchFamily="34" charset="0"/>
              <a:buChar char="•"/>
              <a:defRPr/>
            </a:pPr>
            <a:r>
              <a:rPr lang="en-GB" dirty="0">
                <a:solidFill>
                  <a:srgbClr val="000000"/>
                </a:solidFill>
              </a:rPr>
              <a:t>R has a large collection of built-in functions that are called like this:</a:t>
            </a:r>
          </a:p>
          <a:p>
            <a:pPr marL="285750" lvl="0" indent="-285750">
              <a:buFont typeface="Arial" panose="020B0604020202020204" pitchFamily="34" charset="0"/>
              <a:buChar char="•"/>
              <a:defRPr/>
            </a:pPr>
            <a:endParaRPr lang="en-GB" dirty="0">
              <a:solidFill>
                <a:srgbClr val="000000"/>
              </a:solidFill>
            </a:endParaRPr>
          </a:p>
          <a:p>
            <a:pPr lvl="0">
              <a:defRPr/>
            </a:pPr>
            <a:endParaRPr lang="en-GB" dirty="0">
              <a:solidFill>
                <a:srgbClr val="000000"/>
              </a:solidFill>
            </a:endParaRPr>
          </a:p>
          <a:p>
            <a:pPr lvl="0">
              <a:defRPr/>
            </a:pPr>
            <a:endParaRPr lang="en-GB" dirty="0">
              <a:solidFill>
                <a:srgbClr val="000000"/>
              </a:solidFill>
            </a:endParaRPr>
          </a:p>
          <a:p>
            <a:pPr lvl="0">
              <a:defRPr/>
            </a:pPr>
            <a:endParaRPr lang="en-GB" dirty="0">
              <a:solidFill>
                <a:srgbClr val="000000"/>
              </a:solidFill>
            </a:endParaRPr>
          </a:p>
          <a:p>
            <a:pPr marL="285750" lvl="0" indent="-285750">
              <a:buFont typeface="Arial" panose="020B0604020202020204" pitchFamily="34" charset="0"/>
              <a:buChar char="•"/>
              <a:defRPr/>
            </a:pPr>
            <a:r>
              <a:rPr lang="en-GB" dirty="0">
                <a:solidFill>
                  <a:srgbClr val="000000"/>
                </a:solidFill>
              </a:rPr>
              <a:t>An example of such a function is </a:t>
            </a:r>
            <a:r>
              <a:rPr lang="en-GB" b="1" dirty="0" err="1">
                <a:solidFill>
                  <a:srgbClr val="00B0F0"/>
                </a:solidFill>
                <a:latin typeface="Courier New" panose="02070309020205020404" pitchFamily="49" charset="0"/>
                <a:cs typeface="Courier New" panose="02070309020205020404" pitchFamily="49" charset="0"/>
              </a:rPr>
              <a:t>seq</a:t>
            </a:r>
            <a:r>
              <a:rPr lang="en-GB" b="1" dirty="0">
                <a:solidFill>
                  <a:srgbClr val="00B0F0"/>
                </a:solidFill>
                <a:latin typeface="Courier New" panose="02070309020205020404" pitchFamily="49" charset="0"/>
                <a:cs typeface="Courier New" panose="02070309020205020404" pitchFamily="49" charset="0"/>
              </a:rPr>
              <a:t>() </a:t>
            </a:r>
            <a:r>
              <a:rPr lang="en-GB" dirty="0">
                <a:solidFill>
                  <a:srgbClr val="000000"/>
                </a:solidFill>
              </a:rPr>
              <a:t>which makes a regular sequence of numbers</a:t>
            </a:r>
          </a:p>
          <a:p>
            <a:pPr lvl="0">
              <a:defRPr/>
            </a:pPr>
            <a:endParaRPr lang="en-GB" dirty="0">
              <a:solidFill>
                <a:srgbClr val="000000"/>
              </a:solidFill>
            </a:endParaRPr>
          </a:p>
          <a:p>
            <a:pPr marL="285750" lvl="0" indent="-285750">
              <a:buFont typeface="Arial" panose="020B0604020202020204" pitchFamily="34" charset="0"/>
              <a:buChar char="•"/>
              <a:defRPr/>
            </a:pPr>
            <a:endParaRPr lang="en-GB" dirty="0">
              <a:solidFill>
                <a:srgbClr val="000000"/>
              </a:solidFill>
            </a:endParaRPr>
          </a:p>
        </p:txBody>
      </p:sp>
      <p:sp>
        <p:nvSpPr>
          <p:cNvPr id="10" name="Rectangle 8">
            <a:extLst>
              <a:ext uri="{FF2B5EF4-FFF2-40B4-BE49-F238E27FC236}">
                <a16:creationId xmlns:a16="http://schemas.microsoft.com/office/drawing/2014/main" id="{59389D9E-FDE0-498C-961E-369D4A6DFC87}"/>
              </a:ext>
            </a:extLst>
          </p:cNvPr>
          <p:cNvSpPr>
            <a:spLocks noChangeArrowheads="1"/>
          </p:cNvSpPr>
          <p:nvPr/>
        </p:nvSpPr>
        <p:spPr bwMode="auto">
          <a:xfrm>
            <a:off x="0" y="-170549"/>
            <a:ext cx="65" cy="3410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6348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p:sp>
        <p:nvSpPr>
          <p:cNvPr id="11" name="Rectangle 9">
            <a:extLst>
              <a:ext uri="{FF2B5EF4-FFF2-40B4-BE49-F238E27FC236}">
                <a16:creationId xmlns:a16="http://schemas.microsoft.com/office/drawing/2014/main" id="{2166D367-05BE-490C-80A4-0FBEDA4E594A}"/>
              </a:ext>
            </a:extLst>
          </p:cNvPr>
          <p:cNvSpPr>
            <a:spLocks noChangeArrowheads="1"/>
          </p:cNvSpPr>
          <p:nvPr/>
        </p:nvSpPr>
        <p:spPr bwMode="auto">
          <a:xfrm>
            <a:off x="0" y="-239799"/>
            <a:ext cx="65" cy="4795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6348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700" b="0" i="0" u="none" strike="noStrike" kern="1200" cap="none" spc="0" normalizeH="0" baseline="0" noProof="0" dirty="0">
              <a:ln>
                <a:noFill/>
              </a:ln>
              <a:solidFill>
                <a:srgbClr val="000000"/>
              </a:solidFill>
              <a:effectLst/>
              <a:uLnTx/>
              <a:uFillTx/>
              <a:latin typeface="Lato"/>
              <a:ea typeface="+mn-ea"/>
              <a:cs typeface="+mn-cs"/>
            </a:endParaRPr>
          </a:p>
        </p:txBody>
      </p:sp>
      <p:pic>
        <p:nvPicPr>
          <p:cNvPr id="4" name="Picture 3">
            <a:extLst>
              <a:ext uri="{FF2B5EF4-FFF2-40B4-BE49-F238E27FC236}">
                <a16:creationId xmlns:a16="http://schemas.microsoft.com/office/drawing/2014/main" id="{A3B009D5-A933-45D0-B846-A94A8CC677C3}"/>
              </a:ext>
            </a:extLst>
          </p:cNvPr>
          <p:cNvPicPr>
            <a:picLocks noChangeAspect="1"/>
          </p:cNvPicPr>
          <p:nvPr/>
        </p:nvPicPr>
        <p:blipFill>
          <a:blip r:embed="rId3"/>
          <a:stretch>
            <a:fillRect/>
          </a:stretch>
        </p:blipFill>
        <p:spPr>
          <a:xfrm>
            <a:off x="2347910" y="3761396"/>
            <a:ext cx="7496175" cy="533400"/>
          </a:xfrm>
          <a:prstGeom prst="rect">
            <a:avLst/>
          </a:prstGeom>
        </p:spPr>
      </p:pic>
      <p:pic>
        <p:nvPicPr>
          <p:cNvPr id="5" name="Picture 4">
            <a:extLst>
              <a:ext uri="{FF2B5EF4-FFF2-40B4-BE49-F238E27FC236}">
                <a16:creationId xmlns:a16="http://schemas.microsoft.com/office/drawing/2014/main" id="{B4FD5B02-CC0F-44E6-A03B-50C2B08C190A}"/>
              </a:ext>
            </a:extLst>
          </p:cNvPr>
          <p:cNvPicPr>
            <a:picLocks noChangeAspect="1"/>
          </p:cNvPicPr>
          <p:nvPr/>
        </p:nvPicPr>
        <p:blipFill>
          <a:blip r:embed="rId4"/>
          <a:stretch>
            <a:fillRect/>
          </a:stretch>
        </p:blipFill>
        <p:spPr>
          <a:xfrm>
            <a:off x="2497809" y="5060070"/>
            <a:ext cx="7496175" cy="1009650"/>
          </a:xfrm>
          <a:prstGeom prst="rect">
            <a:avLst/>
          </a:prstGeom>
        </p:spPr>
      </p:pic>
    </p:spTree>
    <p:extLst>
      <p:ext uri="{BB962C8B-B14F-4D97-AF65-F5344CB8AC3E}">
        <p14:creationId xmlns:p14="http://schemas.microsoft.com/office/powerpoint/2010/main" val="416449087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2839A1C-34CB-4C3C-8531-CA67525FDE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9E2EDBF-A0DE-4B4E-98B6-730797C814D1}"/>
              </a:ext>
            </a:extLst>
          </p:cNvPr>
          <p:cNvSpPr>
            <a:spLocks noGrp="1"/>
          </p:cNvSpPr>
          <p:nvPr>
            <p:ph type="ctrTitle"/>
          </p:nvPr>
        </p:nvSpPr>
        <p:spPr>
          <a:xfrm>
            <a:off x="6095999" y="1032918"/>
            <a:ext cx="5452533" cy="4792165"/>
          </a:xfrm>
          <a:effectLst/>
        </p:spPr>
        <p:txBody>
          <a:bodyPr anchor="ctr">
            <a:normAutofit/>
          </a:bodyPr>
          <a:lstStyle/>
          <a:p>
            <a:r>
              <a:rPr lang="en-GB" sz="6600" dirty="0"/>
              <a:t>Into the </a:t>
            </a:r>
            <a:r>
              <a:rPr lang="en-GB" sz="6600" dirty="0" err="1"/>
              <a:t>Tidyverse</a:t>
            </a:r>
            <a:br>
              <a:rPr lang="en-GB" sz="6600" dirty="0"/>
            </a:br>
            <a:br>
              <a:rPr lang="en-GB" sz="6600" dirty="0"/>
            </a:br>
            <a:r>
              <a:rPr lang="en-GB" sz="6600"/>
              <a:t>Session 2b </a:t>
            </a:r>
            <a:endParaRPr lang="en-GB" sz="6600" dirty="0"/>
          </a:p>
        </p:txBody>
      </p:sp>
      <p:sp useBgFill="1">
        <p:nvSpPr>
          <p:cNvPr id="10" name="Freeform: Shape 9">
            <a:extLst>
              <a:ext uri="{FF2B5EF4-FFF2-40B4-BE49-F238E27FC236}">
                <a16:creationId xmlns:a16="http://schemas.microsoft.com/office/drawing/2014/main" id="{FAC94EAF-F7F7-4727-AE69-A7036B4A51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a:off x="-650724" y="650724"/>
            <a:ext cx="6858000" cy="5556552"/>
          </a:xfrm>
          <a:custGeom>
            <a:avLst/>
            <a:gdLst>
              <a:gd name="connsiteX0" fmla="*/ 6858000 w 6858000"/>
              <a:gd name="connsiteY0" fmla="*/ 3445704 h 5556552"/>
              <a:gd name="connsiteX1" fmla="*/ 3829242 w 6858000"/>
              <a:gd name="connsiteY1" fmla="*/ 5433322 h 5556552"/>
              <a:gd name="connsiteX2" fmla="*/ 3827369 w 6858000"/>
              <a:gd name="connsiteY2" fmla="*/ 5434867 h 5556552"/>
              <a:gd name="connsiteX3" fmla="*/ 3824583 w 6858000"/>
              <a:gd name="connsiteY3" fmla="*/ 5436378 h 5556552"/>
              <a:gd name="connsiteX4" fmla="*/ 3798693 w 6858000"/>
              <a:gd name="connsiteY4" fmla="*/ 5453370 h 5556552"/>
              <a:gd name="connsiteX5" fmla="*/ 3785011 w 6858000"/>
              <a:gd name="connsiteY5" fmla="*/ 5457858 h 5556552"/>
              <a:gd name="connsiteX6" fmla="*/ 3706339 w 6858000"/>
              <a:gd name="connsiteY6" fmla="*/ 5500559 h 5556552"/>
              <a:gd name="connsiteX7" fmla="*/ 3428998 w 6858000"/>
              <a:gd name="connsiteY7" fmla="*/ 5556552 h 5556552"/>
              <a:gd name="connsiteX8" fmla="*/ 3151658 w 6858000"/>
              <a:gd name="connsiteY8" fmla="*/ 5500559 h 5556552"/>
              <a:gd name="connsiteX9" fmla="*/ 3072996 w 6858000"/>
              <a:gd name="connsiteY9" fmla="*/ 5457863 h 5556552"/>
              <a:gd name="connsiteX10" fmla="*/ 3059298 w 6858000"/>
              <a:gd name="connsiteY10" fmla="*/ 5453370 h 5556552"/>
              <a:gd name="connsiteX11" fmla="*/ 3033383 w 6858000"/>
              <a:gd name="connsiteY11" fmla="*/ 5436362 h 5556552"/>
              <a:gd name="connsiteX12" fmla="*/ 3030627 w 6858000"/>
              <a:gd name="connsiteY12" fmla="*/ 5434867 h 5556552"/>
              <a:gd name="connsiteX13" fmla="*/ 3028775 w 6858000"/>
              <a:gd name="connsiteY13" fmla="*/ 5433338 h 5556552"/>
              <a:gd name="connsiteX14" fmla="*/ 0 w 6858000"/>
              <a:gd name="connsiteY14" fmla="*/ 3445704 h 5556552"/>
              <a:gd name="connsiteX15" fmla="*/ 6858000 w 6858000"/>
              <a:gd name="connsiteY15" fmla="*/ 0 h 5556552"/>
              <a:gd name="connsiteX16" fmla="*/ 6858000 w 6858000"/>
              <a:gd name="connsiteY16" fmla="*/ 349336 h 5556552"/>
              <a:gd name="connsiteX17" fmla="*/ 6858000 w 6858000"/>
              <a:gd name="connsiteY17" fmla="*/ 3445703 h 5556552"/>
              <a:gd name="connsiteX18" fmla="*/ 0 w 6858000"/>
              <a:gd name="connsiteY18" fmla="*/ 3445703 h 5556552"/>
              <a:gd name="connsiteX19" fmla="*/ 0 w 6858000"/>
              <a:gd name="connsiteY19" fmla="*/ 0 h 5556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858000" h="5556552">
                <a:moveTo>
                  <a:pt x="6858000" y="3445704"/>
                </a:moveTo>
                <a:lnTo>
                  <a:pt x="3829242" y="5433322"/>
                </a:lnTo>
                <a:lnTo>
                  <a:pt x="3827369" y="5434867"/>
                </a:lnTo>
                <a:lnTo>
                  <a:pt x="3824583" y="5436378"/>
                </a:lnTo>
                <a:lnTo>
                  <a:pt x="3798693" y="5453370"/>
                </a:lnTo>
                <a:lnTo>
                  <a:pt x="3785011" y="5457858"/>
                </a:lnTo>
                <a:lnTo>
                  <a:pt x="3706339" y="5500559"/>
                </a:lnTo>
                <a:cubicBezTo>
                  <a:pt x="3621096" y="5536614"/>
                  <a:pt x="3527375" y="5556552"/>
                  <a:pt x="3428998" y="5556552"/>
                </a:cubicBezTo>
                <a:cubicBezTo>
                  <a:pt x="3330621" y="5556552"/>
                  <a:pt x="3236901" y="5536614"/>
                  <a:pt x="3151658" y="5500559"/>
                </a:cubicBezTo>
                <a:lnTo>
                  <a:pt x="3072996" y="5457863"/>
                </a:lnTo>
                <a:lnTo>
                  <a:pt x="3059298" y="5453370"/>
                </a:lnTo>
                <a:lnTo>
                  <a:pt x="3033383" y="5436362"/>
                </a:lnTo>
                <a:lnTo>
                  <a:pt x="3030627" y="5434867"/>
                </a:lnTo>
                <a:lnTo>
                  <a:pt x="3028775" y="5433338"/>
                </a:lnTo>
                <a:lnTo>
                  <a:pt x="0" y="3445704"/>
                </a:lnTo>
                <a:close/>
                <a:moveTo>
                  <a:pt x="6858000" y="0"/>
                </a:moveTo>
                <a:lnTo>
                  <a:pt x="6858000" y="349336"/>
                </a:lnTo>
                <a:lnTo>
                  <a:pt x="6858000" y="3445703"/>
                </a:lnTo>
                <a:lnTo>
                  <a:pt x="0" y="3445703"/>
                </a:lnTo>
                <a:lnTo>
                  <a:pt x="0" y="0"/>
                </a:lnTo>
                <a:close/>
              </a:path>
            </a:pathLst>
          </a:custGeom>
          <a:ln>
            <a:noFill/>
          </a:ln>
          <a:effectLst/>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3" name="Subtitle 2">
            <a:extLst>
              <a:ext uri="{FF2B5EF4-FFF2-40B4-BE49-F238E27FC236}">
                <a16:creationId xmlns:a16="http://schemas.microsoft.com/office/drawing/2014/main" id="{4675A79B-51A8-4F09-BF9D-D5F83D746D0D}"/>
              </a:ext>
            </a:extLst>
          </p:cNvPr>
          <p:cNvSpPr>
            <a:spLocks noGrp="1"/>
          </p:cNvSpPr>
          <p:nvPr>
            <p:ph type="subTitle" idx="1"/>
          </p:nvPr>
        </p:nvSpPr>
        <p:spPr>
          <a:xfrm>
            <a:off x="643468" y="2367299"/>
            <a:ext cx="3994015" cy="2294852"/>
          </a:xfrm>
          <a:effectLst/>
        </p:spPr>
        <p:txBody>
          <a:bodyPr anchor="ctr">
            <a:normAutofit/>
          </a:bodyPr>
          <a:lstStyle/>
          <a:p>
            <a:pPr algn="ctr"/>
            <a:r>
              <a:rPr lang="en-US" sz="2800" dirty="0"/>
              <a:t>Course written by Tim </a:t>
            </a:r>
            <a:r>
              <a:rPr lang="en-US" sz="2800" dirty="0" err="1"/>
              <a:t>Hardgreeves</a:t>
            </a:r>
            <a:r>
              <a:rPr lang="en-US" sz="2800" dirty="0"/>
              <a:t> </a:t>
            </a:r>
          </a:p>
          <a:p>
            <a:pPr algn="ctr"/>
            <a:endParaRPr lang="en-GB" sz="2800" dirty="0"/>
          </a:p>
        </p:txBody>
      </p:sp>
    </p:spTree>
    <p:extLst>
      <p:ext uri="{BB962C8B-B14F-4D97-AF65-F5344CB8AC3E}">
        <p14:creationId xmlns:p14="http://schemas.microsoft.com/office/powerpoint/2010/main" val="89479495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4BA904-64A6-4E10-9DC9-EB509DE97374}"/>
              </a:ext>
            </a:extLst>
          </p:cNvPr>
          <p:cNvSpPr>
            <a:spLocks noGrp="1"/>
          </p:cNvSpPr>
          <p:nvPr>
            <p:ph type="ctrTitle"/>
          </p:nvPr>
        </p:nvSpPr>
        <p:spPr/>
        <p:txBody>
          <a:bodyPr/>
          <a:lstStyle/>
          <a:p>
            <a:r>
              <a:rPr lang="en-GB" sz="8000" dirty="0"/>
              <a:t>Vectors</a:t>
            </a:r>
          </a:p>
        </p:txBody>
      </p:sp>
      <p:sp>
        <p:nvSpPr>
          <p:cNvPr id="3" name="Subtitle 2">
            <a:extLst>
              <a:ext uri="{FF2B5EF4-FFF2-40B4-BE49-F238E27FC236}">
                <a16:creationId xmlns:a16="http://schemas.microsoft.com/office/drawing/2014/main" id="{075CEA64-8F25-4A86-8F0F-57F03185DEE3}"/>
              </a:ext>
            </a:extLst>
          </p:cNvPr>
          <p:cNvSpPr>
            <a:spLocks noGrp="1"/>
          </p:cNvSpPr>
          <p:nvPr>
            <p:ph type="subTitle" idx="1"/>
          </p:nvPr>
        </p:nvSpPr>
        <p:spPr/>
        <p:txBody>
          <a:bodyPr/>
          <a:lstStyle/>
          <a:p>
            <a:endParaRPr lang="en-GB"/>
          </a:p>
        </p:txBody>
      </p:sp>
    </p:spTree>
    <p:extLst>
      <p:ext uri="{BB962C8B-B14F-4D97-AF65-F5344CB8AC3E}">
        <p14:creationId xmlns:p14="http://schemas.microsoft.com/office/powerpoint/2010/main" val="393026842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72F0E-1F23-4605-A360-8DD777B96560}"/>
              </a:ext>
            </a:extLst>
          </p:cNvPr>
          <p:cNvSpPr>
            <a:spLocks noGrp="1"/>
          </p:cNvSpPr>
          <p:nvPr>
            <p:ph type="title"/>
          </p:nvPr>
        </p:nvSpPr>
        <p:spPr>
          <a:xfrm>
            <a:off x="809999" y="468256"/>
            <a:ext cx="10571998" cy="970450"/>
          </a:xfrm>
        </p:spPr>
        <p:txBody>
          <a:bodyPr>
            <a:normAutofit/>
          </a:bodyPr>
          <a:lstStyle/>
          <a:p>
            <a:r>
              <a:rPr lang="en-US" dirty="0"/>
              <a:t>Vectors </a:t>
            </a:r>
          </a:p>
        </p:txBody>
      </p:sp>
      <p:sp>
        <p:nvSpPr>
          <p:cNvPr id="10" name="Rectangle 8">
            <a:extLst>
              <a:ext uri="{FF2B5EF4-FFF2-40B4-BE49-F238E27FC236}">
                <a16:creationId xmlns:a16="http://schemas.microsoft.com/office/drawing/2014/main" id="{59389D9E-FDE0-498C-961E-369D4A6DFC87}"/>
              </a:ext>
            </a:extLst>
          </p:cNvPr>
          <p:cNvSpPr>
            <a:spLocks noChangeArrowheads="1"/>
          </p:cNvSpPr>
          <p:nvPr/>
        </p:nvSpPr>
        <p:spPr bwMode="auto">
          <a:xfrm>
            <a:off x="0" y="-170549"/>
            <a:ext cx="65" cy="3410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6348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p:sp>
        <p:nvSpPr>
          <p:cNvPr id="11" name="Rectangle 9">
            <a:extLst>
              <a:ext uri="{FF2B5EF4-FFF2-40B4-BE49-F238E27FC236}">
                <a16:creationId xmlns:a16="http://schemas.microsoft.com/office/drawing/2014/main" id="{2166D367-05BE-490C-80A4-0FBEDA4E594A}"/>
              </a:ext>
            </a:extLst>
          </p:cNvPr>
          <p:cNvSpPr>
            <a:spLocks noChangeArrowheads="1"/>
          </p:cNvSpPr>
          <p:nvPr/>
        </p:nvSpPr>
        <p:spPr bwMode="auto">
          <a:xfrm>
            <a:off x="0" y="-239799"/>
            <a:ext cx="65" cy="4795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6348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700" b="0" i="0" u="none" strike="noStrike" kern="1200" cap="none" spc="0" normalizeH="0" baseline="0" noProof="0" dirty="0">
              <a:ln>
                <a:noFill/>
              </a:ln>
              <a:solidFill>
                <a:srgbClr val="000000"/>
              </a:solidFill>
              <a:effectLst/>
              <a:uLnTx/>
              <a:uFillTx/>
              <a:latin typeface="Lato"/>
              <a:ea typeface="+mn-ea"/>
              <a:cs typeface="+mn-cs"/>
            </a:endParaRPr>
          </a:p>
        </p:txBody>
      </p:sp>
      <p:sp>
        <p:nvSpPr>
          <p:cNvPr id="4" name="Rectangle 3">
            <a:extLst>
              <a:ext uri="{FF2B5EF4-FFF2-40B4-BE49-F238E27FC236}">
                <a16:creationId xmlns:a16="http://schemas.microsoft.com/office/drawing/2014/main" id="{C5217A67-994F-4AA6-B6D5-B739179CD48E}"/>
              </a:ext>
            </a:extLst>
          </p:cNvPr>
          <p:cNvSpPr/>
          <p:nvPr/>
        </p:nvSpPr>
        <p:spPr>
          <a:xfrm>
            <a:off x="1854198" y="2151638"/>
            <a:ext cx="11382001" cy="3754874"/>
          </a:xfrm>
          <a:prstGeom prst="rect">
            <a:avLst/>
          </a:prstGeom>
        </p:spPr>
        <p:txBody>
          <a:bodyPr wrap="square">
            <a:spAutoFit/>
          </a:bodyPr>
          <a:lstStyle/>
          <a:p>
            <a:pPr marL="342900" indent="-342900">
              <a:buFont typeface="Arial" panose="020B0604020202020204" pitchFamily="34" charset="0"/>
              <a:buChar char="•"/>
            </a:pPr>
            <a:r>
              <a:rPr lang="en-GB" dirty="0"/>
              <a:t>In R, a vector is a collection of elements of the same type</a:t>
            </a:r>
          </a:p>
          <a:p>
            <a:pPr marL="342900" indent="-342900">
              <a:buFont typeface="Arial" panose="020B0604020202020204" pitchFamily="34" charset="0"/>
              <a:buChar char="•"/>
            </a:pPr>
            <a:r>
              <a:rPr lang="en-GB" dirty="0"/>
              <a:t>There are integer vectors, character vectors, double vectors, and many more</a:t>
            </a:r>
          </a:p>
          <a:p>
            <a:pPr marL="342900" indent="-342900">
              <a:buFont typeface="Arial" panose="020B0604020202020204" pitchFamily="34" charset="0"/>
              <a:buChar char="•"/>
            </a:pPr>
            <a:r>
              <a:rPr lang="en-GB" dirty="0"/>
              <a:t>Vectors are created using the c() function. This stands for combine:</a:t>
            </a:r>
          </a:p>
          <a:p>
            <a:endParaRPr lang="en-GB" sz="2000" dirty="0"/>
          </a:p>
          <a:p>
            <a:endParaRPr lang="en-GB" dirty="0"/>
          </a:p>
          <a:p>
            <a:pPr marL="342900" indent="-342900">
              <a:buFont typeface="Arial" panose="020B0604020202020204" pitchFamily="34" charset="0"/>
              <a:buChar char="•"/>
            </a:pPr>
            <a:r>
              <a:rPr lang="en-GB" dirty="0"/>
              <a:t>Most mathematical functions in R act element-wise on vectors</a:t>
            </a:r>
          </a:p>
          <a:p>
            <a:pPr marL="342900" indent="-342900">
              <a:buFont typeface="Arial" panose="020B0604020202020204" pitchFamily="34" charset="0"/>
              <a:buChar char="•"/>
            </a:pPr>
            <a:endParaRPr lang="en-GB" dirty="0"/>
          </a:p>
          <a:p>
            <a:endParaRPr lang="en-GB" dirty="0"/>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r>
              <a:rPr lang="en-GB" dirty="0"/>
              <a:t>A particular value of a vector can be accessed using [ ]</a:t>
            </a:r>
          </a:p>
          <a:p>
            <a:endParaRPr lang="en-GB" sz="2000" dirty="0"/>
          </a:p>
        </p:txBody>
      </p:sp>
      <p:pic>
        <p:nvPicPr>
          <p:cNvPr id="6" name="Picture 5">
            <a:extLst>
              <a:ext uri="{FF2B5EF4-FFF2-40B4-BE49-F238E27FC236}">
                <a16:creationId xmlns:a16="http://schemas.microsoft.com/office/drawing/2014/main" id="{EF8341B9-50C4-4FEA-B0EA-6CE55A6F094B}"/>
              </a:ext>
            </a:extLst>
          </p:cNvPr>
          <p:cNvPicPr>
            <a:picLocks noChangeAspect="1"/>
          </p:cNvPicPr>
          <p:nvPr/>
        </p:nvPicPr>
        <p:blipFill>
          <a:blip r:embed="rId3"/>
          <a:stretch>
            <a:fillRect/>
          </a:stretch>
        </p:blipFill>
        <p:spPr>
          <a:xfrm>
            <a:off x="1815056" y="3005157"/>
            <a:ext cx="8227217" cy="538484"/>
          </a:xfrm>
          <a:prstGeom prst="rect">
            <a:avLst/>
          </a:prstGeom>
        </p:spPr>
      </p:pic>
      <p:pic>
        <p:nvPicPr>
          <p:cNvPr id="7" name="Picture 6">
            <a:extLst>
              <a:ext uri="{FF2B5EF4-FFF2-40B4-BE49-F238E27FC236}">
                <a16:creationId xmlns:a16="http://schemas.microsoft.com/office/drawing/2014/main" id="{9719B4EC-A7FE-46AD-A5D4-0E1687B3716E}"/>
              </a:ext>
            </a:extLst>
          </p:cNvPr>
          <p:cNvPicPr>
            <a:picLocks noChangeAspect="1"/>
          </p:cNvPicPr>
          <p:nvPr/>
        </p:nvPicPr>
        <p:blipFill>
          <a:blip r:embed="rId4"/>
          <a:stretch>
            <a:fillRect/>
          </a:stretch>
        </p:blipFill>
        <p:spPr>
          <a:xfrm>
            <a:off x="1854198" y="3938690"/>
            <a:ext cx="8227217" cy="1171402"/>
          </a:xfrm>
          <a:prstGeom prst="rect">
            <a:avLst/>
          </a:prstGeom>
        </p:spPr>
      </p:pic>
      <p:pic>
        <p:nvPicPr>
          <p:cNvPr id="12" name="Picture 11">
            <a:extLst>
              <a:ext uri="{FF2B5EF4-FFF2-40B4-BE49-F238E27FC236}">
                <a16:creationId xmlns:a16="http://schemas.microsoft.com/office/drawing/2014/main" id="{9BB84B1E-E316-49AD-8A81-D454E5349486}"/>
              </a:ext>
            </a:extLst>
          </p:cNvPr>
          <p:cNvPicPr>
            <a:picLocks noChangeAspect="1"/>
          </p:cNvPicPr>
          <p:nvPr/>
        </p:nvPicPr>
        <p:blipFill>
          <a:blip r:embed="rId5"/>
          <a:stretch>
            <a:fillRect/>
          </a:stretch>
        </p:blipFill>
        <p:spPr>
          <a:xfrm>
            <a:off x="1815056" y="5619827"/>
            <a:ext cx="8227217" cy="1140204"/>
          </a:xfrm>
          <a:prstGeom prst="rect">
            <a:avLst/>
          </a:prstGeom>
        </p:spPr>
      </p:pic>
    </p:spTree>
    <p:extLst>
      <p:ext uri="{BB962C8B-B14F-4D97-AF65-F5344CB8AC3E}">
        <p14:creationId xmlns:p14="http://schemas.microsoft.com/office/powerpoint/2010/main" val="116235026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72F0E-1F23-4605-A360-8DD777B96560}"/>
              </a:ext>
            </a:extLst>
          </p:cNvPr>
          <p:cNvSpPr>
            <a:spLocks noGrp="1"/>
          </p:cNvSpPr>
          <p:nvPr>
            <p:ph type="title"/>
          </p:nvPr>
        </p:nvSpPr>
        <p:spPr>
          <a:xfrm>
            <a:off x="809999" y="468256"/>
            <a:ext cx="10571998" cy="970450"/>
          </a:xfrm>
        </p:spPr>
        <p:txBody>
          <a:bodyPr>
            <a:normAutofit/>
          </a:bodyPr>
          <a:lstStyle/>
          <a:p>
            <a:r>
              <a:rPr lang="en-US" dirty="0"/>
              <a:t>Missing Values </a:t>
            </a:r>
          </a:p>
        </p:txBody>
      </p:sp>
      <p:sp>
        <p:nvSpPr>
          <p:cNvPr id="10" name="Rectangle 8">
            <a:extLst>
              <a:ext uri="{FF2B5EF4-FFF2-40B4-BE49-F238E27FC236}">
                <a16:creationId xmlns:a16="http://schemas.microsoft.com/office/drawing/2014/main" id="{59389D9E-FDE0-498C-961E-369D4A6DFC87}"/>
              </a:ext>
            </a:extLst>
          </p:cNvPr>
          <p:cNvSpPr>
            <a:spLocks noChangeArrowheads="1"/>
          </p:cNvSpPr>
          <p:nvPr/>
        </p:nvSpPr>
        <p:spPr bwMode="auto">
          <a:xfrm>
            <a:off x="0" y="-170549"/>
            <a:ext cx="65" cy="3410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6348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p:sp>
        <p:nvSpPr>
          <p:cNvPr id="11" name="Rectangle 9">
            <a:extLst>
              <a:ext uri="{FF2B5EF4-FFF2-40B4-BE49-F238E27FC236}">
                <a16:creationId xmlns:a16="http://schemas.microsoft.com/office/drawing/2014/main" id="{2166D367-05BE-490C-80A4-0FBEDA4E594A}"/>
              </a:ext>
            </a:extLst>
          </p:cNvPr>
          <p:cNvSpPr>
            <a:spLocks noChangeArrowheads="1"/>
          </p:cNvSpPr>
          <p:nvPr/>
        </p:nvSpPr>
        <p:spPr bwMode="auto">
          <a:xfrm>
            <a:off x="0" y="-239799"/>
            <a:ext cx="65" cy="4795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6348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700" b="0" i="0" u="none" strike="noStrike" kern="1200" cap="none" spc="0" normalizeH="0" baseline="0" noProof="0" dirty="0">
              <a:ln>
                <a:noFill/>
              </a:ln>
              <a:solidFill>
                <a:srgbClr val="000000"/>
              </a:solidFill>
              <a:effectLst/>
              <a:uLnTx/>
              <a:uFillTx/>
              <a:latin typeface="Lato"/>
              <a:ea typeface="+mn-ea"/>
              <a:cs typeface="+mn-cs"/>
            </a:endParaRPr>
          </a:p>
        </p:txBody>
      </p:sp>
      <p:sp>
        <p:nvSpPr>
          <p:cNvPr id="4" name="Rectangle 3">
            <a:extLst>
              <a:ext uri="{FF2B5EF4-FFF2-40B4-BE49-F238E27FC236}">
                <a16:creationId xmlns:a16="http://schemas.microsoft.com/office/drawing/2014/main" id="{C5217A67-994F-4AA6-B6D5-B739179CD48E}"/>
              </a:ext>
            </a:extLst>
          </p:cNvPr>
          <p:cNvSpPr/>
          <p:nvPr/>
        </p:nvSpPr>
        <p:spPr>
          <a:xfrm>
            <a:off x="576668" y="2413337"/>
            <a:ext cx="11297831" cy="1015663"/>
          </a:xfrm>
          <a:prstGeom prst="rect">
            <a:avLst/>
          </a:prstGeom>
        </p:spPr>
        <p:txBody>
          <a:bodyPr wrap="square">
            <a:spAutoFit/>
          </a:bodyPr>
          <a:lstStyle/>
          <a:p>
            <a:pPr marL="342900" indent="-342900">
              <a:buFont typeface="Arial" panose="020B0604020202020204" pitchFamily="34" charset="0"/>
              <a:buChar char="•"/>
            </a:pPr>
            <a:r>
              <a:rPr lang="en-GB" sz="2000" dirty="0"/>
              <a:t>In the real world, it is rare to ever have a complete data set</a:t>
            </a:r>
          </a:p>
          <a:p>
            <a:pPr marL="342900" indent="-342900">
              <a:buFont typeface="Arial" panose="020B0604020202020204" pitchFamily="34" charset="0"/>
              <a:buChar char="•"/>
            </a:pPr>
            <a:r>
              <a:rPr lang="en-GB" sz="2000" dirty="0"/>
              <a:t>Missing values can be encoded using a range of symbols </a:t>
            </a:r>
            <a:r>
              <a:rPr lang="en-GB" sz="2000" b="1" dirty="0">
                <a:solidFill>
                  <a:srgbClr val="00B0F0"/>
                </a:solidFill>
                <a:latin typeface="Courier New" panose="02070309020205020404" pitchFamily="49" charset="0"/>
                <a:cs typeface="Courier New" panose="02070309020205020404" pitchFamily="49" charset="0"/>
              </a:rPr>
              <a:t>- ., ?, N/A, -, </a:t>
            </a:r>
            <a:r>
              <a:rPr lang="en-GB" sz="2000" dirty="0"/>
              <a:t>etc.</a:t>
            </a:r>
          </a:p>
          <a:p>
            <a:pPr marL="342900" indent="-342900">
              <a:buFont typeface="Arial" panose="020B0604020202020204" pitchFamily="34" charset="0"/>
              <a:buChar char="•"/>
            </a:pPr>
            <a:r>
              <a:rPr lang="en-GB" sz="2000" dirty="0"/>
              <a:t>You can tell </a:t>
            </a:r>
            <a:r>
              <a:rPr lang="en-GB" sz="2000" b="1" dirty="0">
                <a:solidFill>
                  <a:srgbClr val="00B0F0"/>
                </a:solidFill>
                <a:latin typeface="Courier New" panose="02070309020205020404" pitchFamily="49" charset="0"/>
                <a:cs typeface="Courier New" panose="02070309020205020404" pitchFamily="49" charset="0"/>
              </a:rPr>
              <a:t>readr() </a:t>
            </a:r>
            <a:r>
              <a:rPr lang="en-GB" sz="2000" dirty="0"/>
              <a:t>which symbol is used in a given CSV file using the </a:t>
            </a:r>
            <a:r>
              <a:rPr lang="en-GB" sz="2000" b="1" dirty="0" err="1">
                <a:solidFill>
                  <a:srgbClr val="00B0F0"/>
                </a:solidFill>
                <a:latin typeface="Courier New" panose="02070309020205020404" pitchFamily="49" charset="0"/>
                <a:cs typeface="Courier New" panose="02070309020205020404" pitchFamily="49" charset="0"/>
              </a:rPr>
              <a:t>na</a:t>
            </a:r>
            <a:r>
              <a:rPr lang="en-GB" sz="2000" dirty="0"/>
              <a:t> parameter</a:t>
            </a:r>
          </a:p>
        </p:txBody>
      </p:sp>
      <p:pic>
        <p:nvPicPr>
          <p:cNvPr id="6" name="Picture 5">
            <a:extLst>
              <a:ext uri="{FF2B5EF4-FFF2-40B4-BE49-F238E27FC236}">
                <a16:creationId xmlns:a16="http://schemas.microsoft.com/office/drawing/2014/main" id="{0D2EEEDD-49C0-4603-A3DA-9F31F90BDB1F}"/>
              </a:ext>
            </a:extLst>
          </p:cNvPr>
          <p:cNvPicPr>
            <a:picLocks noChangeAspect="1"/>
          </p:cNvPicPr>
          <p:nvPr/>
        </p:nvPicPr>
        <p:blipFill>
          <a:blip r:embed="rId3"/>
          <a:stretch>
            <a:fillRect/>
          </a:stretch>
        </p:blipFill>
        <p:spPr>
          <a:xfrm>
            <a:off x="1943100" y="3555104"/>
            <a:ext cx="8024812" cy="2990158"/>
          </a:xfrm>
          <a:prstGeom prst="rect">
            <a:avLst/>
          </a:prstGeom>
        </p:spPr>
      </p:pic>
    </p:spTree>
    <p:extLst>
      <p:ext uri="{BB962C8B-B14F-4D97-AF65-F5344CB8AC3E}">
        <p14:creationId xmlns:p14="http://schemas.microsoft.com/office/powerpoint/2010/main" val="282346151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76095D2D-20F4-4B33-9083-F7CF7A086547}"/>
              </a:ext>
            </a:extLst>
          </p:cNvPr>
          <p:cNvSpPr/>
          <p:nvPr/>
        </p:nvSpPr>
        <p:spPr>
          <a:xfrm>
            <a:off x="2634712" y="3550795"/>
            <a:ext cx="5951349" cy="253686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entury Gothic" panose="020B0502020202020204"/>
              <a:ea typeface="+mn-ea"/>
              <a:cs typeface="+mn-cs"/>
            </a:endParaRPr>
          </a:p>
        </p:txBody>
      </p:sp>
      <p:sp>
        <p:nvSpPr>
          <p:cNvPr id="2" name="Title 1">
            <a:extLst>
              <a:ext uri="{FF2B5EF4-FFF2-40B4-BE49-F238E27FC236}">
                <a16:creationId xmlns:a16="http://schemas.microsoft.com/office/drawing/2014/main" id="{E9272F0E-1F23-4605-A360-8DD777B96560}"/>
              </a:ext>
            </a:extLst>
          </p:cNvPr>
          <p:cNvSpPr>
            <a:spLocks noGrp="1"/>
          </p:cNvSpPr>
          <p:nvPr>
            <p:ph type="title"/>
          </p:nvPr>
        </p:nvSpPr>
        <p:spPr>
          <a:xfrm>
            <a:off x="810001" y="437776"/>
            <a:ext cx="10571998" cy="970450"/>
          </a:xfrm>
        </p:spPr>
        <p:txBody>
          <a:bodyPr>
            <a:normAutofit/>
          </a:bodyPr>
          <a:lstStyle/>
          <a:p>
            <a:r>
              <a:rPr lang="en-US" dirty="0"/>
              <a:t>Exercise to try  </a:t>
            </a:r>
          </a:p>
        </p:txBody>
      </p:sp>
      <p:sp>
        <p:nvSpPr>
          <p:cNvPr id="9" name="Rectangle 8">
            <a:extLst>
              <a:ext uri="{FF2B5EF4-FFF2-40B4-BE49-F238E27FC236}">
                <a16:creationId xmlns:a16="http://schemas.microsoft.com/office/drawing/2014/main" id="{98E1078F-3A4D-4292-990B-BCAFDE64CCAB}"/>
              </a:ext>
            </a:extLst>
          </p:cNvPr>
          <p:cNvSpPr/>
          <p:nvPr/>
        </p:nvSpPr>
        <p:spPr>
          <a:xfrm>
            <a:off x="2309248" y="2390161"/>
            <a:ext cx="11336647" cy="954107"/>
          </a:xfrm>
          <a:prstGeom prst="rect">
            <a:avLst/>
          </a:prstGeom>
        </p:spPr>
        <p:txBody>
          <a:bodyPr wrap="square">
            <a:spAutoFit/>
          </a:bodyPr>
          <a:lstStyle/>
          <a:p>
            <a:pPr marL="457200" marR="0" lvl="0" indent="-457200" algn="l" defTabSz="457200" rtl="0" eaLnBrk="1" fontAlgn="auto" latinLnBrk="0" hangingPunct="1">
              <a:lnSpc>
                <a:spcPct val="100000"/>
              </a:lnSpc>
              <a:spcBef>
                <a:spcPts val="0"/>
              </a:spcBef>
              <a:spcAft>
                <a:spcPts val="0"/>
              </a:spcAft>
              <a:buClrTx/>
              <a:buSzTx/>
              <a:buFont typeface="+mj-lt"/>
              <a:buAutoNum type="arabicPeriod"/>
              <a:tabLst/>
              <a:defRPr/>
            </a:pPr>
            <a:r>
              <a:rPr kumimoji="0" lang="en-GB" sz="2000" b="0" i="0" u="none" strike="noStrike" kern="1200" cap="none" spc="0" normalizeH="0" baseline="0" noProof="0" dirty="0">
                <a:ln>
                  <a:noFill/>
                </a:ln>
                <a:solidFill>
                  <a:srgbClr val="000000"/>
                </a:solidFill>
                <a:effectLst/>
                <a:uLnTx/>
                <a:uFillTx/>
                <a:latin typeface="Century Gothic" panose="020B0502020202020204"/>
                <a:ea typeface="+mn-ea"/>
                <a:cs typeface="+mn-cs"/>
              </a:rPr>
              <a:t>Read the following in-line CSV into R. </a:t>
            </a:r>
          </a:p>
          <a:p>
            <a:pPr marL="914400" lvl="1" indent="-457200">
              <a:buFont typeface="Arial" panose="020B0604020202020204" pitchFamily="34" charset="0"/>
              <a:buChar char="•"/>
              <a:defRPr/>
            </a:pPr>
            <a:r>
              <a:rPr lang="en-GB" dirty="0"/>
              <a:t>Unknown is used here to represent missing values</a:t>
            </a:r>
          </a:p>
          <a:p>
            <a:pPr marL="914400" lvl="1" indent="-457200">
              <a:buFont typeface="Arial" panose="020B0604020202020204" pitchFamily="34" charset="0"/>
              <a:buChar char="•"/>
              <a:defRPr/>
            </a:pPr>
            <a:r>
              <a:rPr kumimoji="0" lang="en-GB" sz="1800" b="0" i="0" u="none" strike="noStrike" kern="1200" cap="none" spc="0" normalizeH="0" baseline="0" noProof="0" dirty="0">
                <a:ln>
                  <a:noFill/>
                </a:ln>
                <a:solidFill>
                  <a:srgbClr val="000000"/>
                </a:solidFill>
                <a:effectLst/>
                <a:uLnTx/>
                <a:uFillTx/>
                <a:latin typeface="Century Gothic" panose="020B0502020202020204"/>
                <a:ea typeface="+mn-ea"/>
                <a:cs typeface="+mn-cs"/>
              </a:rPr>
              <a:t>There’s </a:t>
            </a:r>
            <a:r>
              <a:rPr lang="en-GB" dirty="0">
                <a:solidFill>
                  <a:srgbClr val="000000"/>
                </a:solidFill>
                <a:latin typeface="Century Gothic" panose="020B0502020202020204"/>
              </a:rPr>
              <a:t>a few lines you will want to skip </a:t>
            </a:r>
            <a:endParaRPr kumimoji="0" lang="en-GB" sz="1800" b="0" i="0" u="none" strike="noStrike" kern="1200" cap="none" spc="0" normalizeH="0" baseline="0" noProof="0" dirty="0">
              <a:ln>
                <a:noFill/>
              </a:ln>
              <a:solidFill>
                <a:srgbClr val="000000"/>
              </a:solidFill>
              <a:effectLst/>
              <a:uLnTx/>
              <a:uFillTx/>
              <a:latin typeface="Century Gothic" panose="020B0502020202020204"/>
              <a:ea typeface="+mn-ea"/>
              <a:cs typeface="+mn-cs"/>
            </a:endParaRPr>
          </a:p>
        </p:txBody>
      </p:sp>
      <p:sp>
        <p:nvSpPr>
          <p:cNvPr id="10" name="Rectangle 8">
            <a:extLst>
              <a:ext uri="{FF2B5EF4-FFF2-40B4-BE49-F238E27FC236}">
                <a16:creationId xmlns:a16="http://schemas.microsoft.com/office/drawing/2014/main" id="{59389D9E-FDE0-498C-961E-369D4A6DFC87}"/>
              </a:ext>
            </a:extLst>
          </p:cNvPr>
          <p:cNvSpPr>
            <a:spLocks noChangeArrowheads="1"/>
          </p:cNvSpPr>
          <p:nvPr/>
        </p:nvSpPr>
        <p:spPr bwMode="auto">
          <a:xfrm>
            <a:off x="0" y="-170549"/>
            <a:ext cx="65" cy="3410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6348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p:sp>
        <p:nvSpPr>
          <p:cNvPr id="11" name="Rectangle 9">
            <a:extLst>
              <a:ext uri="{FF2B5EF4-FFF2-40B4-BE49-F238E27FC236}">
                <a16:creationId xmlns:a16="http://schemas.microsoft.com/office/drawing/2014/main" id="{2166D367-05BE-490C-80A4-0FBEDA4E594A}"/>
              </a:ext>
            </a:extLst>
          </p:cNvPr>
          <p:cNvSpPr>
            <a:spLocks noChangeArrowheads="1"/>
          </p:cNvSpPr>
          <p:nvPr/>
        </p:nvSpPr>
        <p:spPr bwMode="auto">
          <a:xfrm>
            <a:off x="0" y="-239799"/>
            <a:ext cx="65" cy="4795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6348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700" b="0" i="0" u="none" strike="noStrike" kern="1200" cap="none" spc="0" normalizeH="0" baseline="0" noProof="0" dirty="0">
              <a:ln>
                <a:noFill/>
              </a:ln>
              <a:solidFill>
                <a:srgbClr val="000000"/>
              </a:solidFill>
              <a:effectLst/>
              <a:uLnTx/>
              <a:uFillTx/>
              <a:latin typeface="Lato"/>
              <a:ea typeface="+mn-ea"/>
              <a:cs typeface="+mn-cs"/>
            </a:endParaRPr>
          </a:p>
        </p:txBody>
      </p:sp>
      <p:sp>
        <p:nvSpPr>
          <p:cNvPr id="7" name="Rectangle 6">
            <a:extLst>
              <a:ext uri="{FF2B5EF4-FFF2-40B4-BE49-F238E27FC236}">
                <a16:creationId xmlns:a16="http://schemas.microsoft.com/office/drawing/2014/main" id="{A967938B-9436-4286-9C55-145365587C5B}"/>
              </a:ext>
            </a:extLst>
          </p:cNvPr>
          <p:cNvSpPr/>
          <p:nvPr/>
        </p:nvSpPr>
        <p:spPr>
          <a:xfrm>
            <a:off x="3806307" y="3665064"/>
            <a:ext cx="5136215" cy="2308324"/>
          </a:xfrm>
          <a:prstGeom prst="rect">
            <a:avLst/>
          </a:prstGeom>
        </p:spPr>
        <p:txBody>
          <a:bodyPr wrap="square">
            <a:spAutoFit/>
          </a:bodyPr>
          <a:lstStyle/>
          <a:p>
            <a:pPr lvl="0"/>
            <a:r>
              <a:rPr lang="en-GB" dirty="0">
                <a:solidFill>
                  <a:srgbClr val="FFFFFF"/>
                </a:solidFill>
              </a:rPr>
              <a:t>"</a:t>
            </a:r>
          </a:p>
          <a:p>
            <a:pPr lvl="0"/>
            <a:r>
              <a:rPr lang="en-GB" dirty="0">
                <a:solidFill>
                  <a:srgbClr val="FFFFFF"/>
                </a:solidFill>
              </a:rPr>
              <a:t>Employee Database Version 3</a:t>
            </a:r>
          </a:p>
          <a:p>
            <a:pPr lvl="0"/>
            <a:endParaRPr lang="en-GB" dirty="0">
              <a:solidFill>
                <a:srgbClr val="FFFFFF"/>
              </a:solidFill>
            </a:endParaRPr>
          </a:p>
          <a:p>
            <a:pPr lvl="0"/>
            <a:r>
              <a:rPr lang="en-GB" dirty="0">
                <a:solidFill>
                  <a:srgbClr val="FFFFFF"/>
                </a:solidFill>
              </a:rPr>
              <a:t>name, age, job</a:t>
            </a:r>
          </a:p>
          <a:p>
            <a:pPr lvl="0"/>
            <a:r>
              <a:rPr lang="en-GB" dirty="0">
                <a:solidFill>
                  <a:srgbClr val="FFFFFF"/>
                </a:solidFill>
              </a:rPr>
              <a:t>John, 34, Analyst</a:t>
            </a:r>
          </a:p>
          <a:p>
            <a:pPr lvl="0"/>
            <a:r>
              <a:rPr lang="en-GB" dirty="0">
                <a:solidFill>
                  <a:srgbClr val="FFFFFF"/>
                </a:solidFill>
              </a:rPr>
              <a:t>Ann, 44, Consultant</a:t>
            </a:r>
          </a:p>
          <a:p>
            <a:pPr lvl="0"/>
            <a:r>
              <a:rPr lang="en-GB" dirty="0">
                <a:solidFill>
                  <a:srgbClr val="FFFFFF"/>
                </a:solidFill>
              </a:rPr>
              <a:t>Barry, 24, Unknown</a:t>
            </a:r>
          </a:p>
          <a:p>
            <a:pPr lvl="0"/>
            <a:r>
              <a:rPr lang="en-GB" dirty="0">
                <a:solidFill>
                  <a:srgbClr val="FFFFFF"/>
                </a:solidFill>
              </a:rPr>
              <a:t>Freya, Unknown, Developer"</a:t>
            </a:r>
            <a:endParaRPr kumimoji="0" lang="en-GB" sz="1800" b="0" i="0" u="none" strike="noStrike" kern="1200" cap="none" spc="0" normalizeH="0" baseline="0" noProof="0" dirty="0">
              <a:ln>
                <a:noFill/>
              </a:ln>
              <a:solidFill>
                <a:srgbClr val="FFFFFF"/>
              </a:solidFill>
              <a:effectLst/>
              <a:uLnTx/>
              <a:uFillTx/>
              <a:latin typeface="Century Gothic" panose="020B0502020202020204"/>
              <a:ea typeface="+mn-ea"/>
              <a:cs typeface="+mn-cs"/>
            </a:endParaRPr>
          </a:p>
        </p:txBody>
      </p:sp>
    </p:spTree>
    <p:extLst>
      <p:ext uri="{BB962C8B-B14F-4D97-AF65-F5344CB8AC3E}">
        <p14:creationId xmlns:p14="http://schemas.microsoft.com/office/powerpoint/2010/main" val="149321351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72F0E-1F23-4605-A360-8DD777B96560}"/>
              </a:ext>
            </a:extLst>
          </p:cNvPr>
          <p:cNvSpPr>
            <a:spLocks noGrp="1"/>
          </p:cNvSpPr>
          <p:nvPr>
            <p:ph type="title"/>
          </p:nvPr>
        </p:nvSpPr>
        <p:spPr>
          <a:xfrm>
            <a:off x="810001" y="437776"/>
            <a:ext cx="10571998" cy="970450"/>
          </a:xfrm>
        </p:spPr>
        <p:txBody>
          <a:bodyPr>
            <a:normAutofit/>
          </a:bodyPr>
          <a:lstStyle/>
          <a:p>
            <a:r>
              <a:rPr lang="en-US" dirty="0"/>
              <a:t>Answer</a:t>
            </a:r>
          </a:p>
        </p:txBody>
      </p:sp>
      <p:sp>
        <p:nvSpPr>
          <p:cNvPr id="10" name="Rectangle 8">
            <a:extLst>
              <a:ext uri="{FF2B5EF4-FFF2-40B4-BE49-F238E27FC236}">
                <a16:creationId xmlns:a16="http://schemas.microsoft.com/office/drawing/2014/main" id="{59389D9E-FDE0-498C-961E-369D4A6DFC87}"/>
              </a:ext>
            </a:extLst>
          </p:cNvPr>
          <p:cNvSpPr>
            <a:spLocks noChangeArrowheads="1"/>
          </p:cNvSpPr>
          <p:nvPr/>
        </p:nvSpPr>
        <p:spPr bwMode="auto">
          <a:xfrm>
            <a:off x="0" y="-170549"/>
            <a:ext cx="65" cy="3410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6348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p:sp>
        <p:nvSpPr>
          <p:cNvPr id="11" name="Rectangle 9">
            <a:extLst>
              <a:ext uri="{FF2B5EF4-FFF2-40B4-BE49-F238E27FC236}">
                <a16:creationId xmlns:a16="http://schemas.microsoft.com/office/drawing/2014/main" id="{2166D367-05BE-490C-80A4-0FBEDA4E594A}"/>
              </a:ext>
            </a:extLst>
          </p:cNvPr>
          <p:cNvSpPr>
            <a:spLocks noChangeArrowheads="1"/>
          </p:cNvSpPr>
          <p:nvPr/>
        </p:nvSpPr>
        <p:spPr bwMode="auto">
          <a:xfrm>
            <a:off x="0" y="-239799"/>
            <a:ext cx="65" cy="4795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6348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700" b="0" i="0" u="none" strike="noStrike" kern="1200" cap="none" spc="0" normalizeH="0" baseline="0" noProof="0" dirty="0">
              <a:ln>
                <a:noFill/>
              </a:ln>
              <a:solidFill>
                <a:srgbClr val="000000"/>
              </a:solidFill>
              <a:effectLst/>
              <a:uLnTx/>
              <a:uFillTx/>
              <a:latin typeface="Lato"/>
              <a:ea typeface="+mn-ea"/>
              <a:cs typeface="+mn-cs"/>
            </a:endParaRPr>
          </a:p>
        </p:txBody>
      </p:sp>
      <p:pic>
        <p:nvPicPr>
          <p:cNvPr id="3" name="Picture 2">
            <a:extLst>
              <a:ext uri="{FF2B5EF4-FFF2-40B4-BE49-F238E27FC236}">
                <a16:creationId xmlns:a16="http://schemas.microsoft.com/office/drawing/2014/main" id="{79E1B404-C5F7-4787-A0F7-FFB9F116F61F}"/>
              </a:ext>
            </a:extLst>
          </p:cNvPr>
          <p:cNvPicPr>
            <a:picLocks noChangeAspect="1"/>
          </p:cNvPicPr>
          <p:nvPr/>
        </p:nvPicPr>
        <p:blipFill>
          <a:blip r:embed="rId3"/>
          <a:stretch>
            <a:fillRect/>
          </a:stretch>
        </p:blipFill>
        <p:spPr>
          <a:xfrm>
            <a:off x="1336890" y="2837239"/>
            <a:ext cx="3752850" cy="2981325"/>
          </a:xfrm>
          <a:prstGeom prst="rect">
            <a:avLst/>
          </a:prstGeom>
        </p:spPr>
      </p:pic>
      <p:pic>
        <p:nvPicPr>
          <p:cNvPr id="4" name="Picture 3">
            <a:extLst>
              <a:ext uri="{FF2B5EF4-FFF2-40B4-BE49-F238E27FC236}">
                <a16:creationId xmlns:a16="http://schemas.microsoft.com/office/drawing/2014/main" id="{DF7E0549-9159-45EA-939D-02A1F5D5EBBB}"/>
              </a:ext>
            </a:extLst>
          </p:cNvPr>
          <p:cNvPicPr>
            <a:picLocks noChangeAspect="1"/>
          </p:cNvPicPr>
          <p:nvPr/>
        </p:nvPicPr>
        <p:blipFill>
          <a:blip r:embed="rId4"/>
          <a:stretch>
            <a:fillRect/>
          </a:stretch>
        </p:blipFill>
        <p:spPr>
          <a:xfrm>
            <a:off x="7102262" y="2837239"/>
            <a:ext cx="3841250" cy="2044727"/>
          </a:xfrm>
          <a:prstGeom prst="rect">
            <a:avLst/>
          </a:prstGeom>
        </p:spPr>
      </p:pic>
    </p:spTree>
    <p:extLst>
      <p:ext uri="{BB962C8B-B14F-4D97-AF65-F5344CB8AC3E}">
        <p14:creationId xmlns:p14="http://schemas.microsoft.com/office/powerpoint/2010/main" val="157270717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4BA904-64A6-4E10-9DC9-EB509DE97374}"/>
              </a:ext>
            </a:extLst>
          </p:cNvPr>
          <p:cNvSpPr>
            <a:spLocks noGrp="1"/>
          </p:cNvSpPr>
          <p:nvPr>
            <p:ph type="ctrTitle"/>
          </p:nvPr>
        </p:nvSpPr>
        <p:spPr/>
        <p:txBody>
          <a:bodyPr/>
          <a:lstStyle/>
          <a:p>
            <a:r>
              <a:rPr lang="en-GB" sz="8000" dirty="0"/>
              <a:t>More file types </a:t>
            </a:r>
          </a:p>
        </p:txBody>
      </p:sp>
      <p:sp>
        <p:nvSpPr>
          <p:cNvPr id="3" name="Subtitle 2">
            <a:extLst>
              <a:ext uri="{FF2B5EF4-FFF2-40B4-BE49-F238E27FC236}">
                <a16:creationId xmlns:a16="http://schemas.microsoft.com/office/drawing/2014/main" id="{075CEA64-8F25-4A86-8F0F-57F03185DEE3}"/>
              </a:ext>
            </a:extLst>
          </p:cNvPr>
          <p:cNvSpPr>
            <a:spLocks noGrp="1"/>
          </p:cNvSpPr>
          <p:nvPr>
            <p:ph type="subTitle" idx="1"/>
          </p:nvPr>
        </p:nvSpPr>
        <p:spPr/>
        <p:txBody>
          <a:bodyPr/>
          <a:lstStyle/>
          <a:p>
            <a:endParaRPr lang="en-GB"/>
          </a:p>
        </p:txBody>
      </p:sp>
    </p:spTree>
    <p:extLst>
      <p:ext uri="{BB962C8B-B14F-4D97-AF65-F5344CB8AC3E}">
        <p14:creationId xmlns:p14="http://schemas.microsoft.com/office/powerpoint/2010/main" val="384229784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72F0E-1F23-4605-A360-8DD777B96560}"/>
              </a:ext>
            </a:extLst>
          </p:cNvPr>
          <p:cNvSpPr>
            <a:spLocks noGrp="1"/>
          </p:cNvSpPr>
          <p:nvPr>
            <p:ph type="title"/>
          </p:nvPr>
        </p:nvSpPr>
        <p:spPr>
          <a:xfrm>
            <a:off x="809999" y="468256"/>
            <a:ext cx="10571998" cy="970450"/>
          </a:xfrm>
        </p:spPr>
        <p:txBody>
          <a:bodyPr>
            <a:normAutofit/>
          </a:bodyPr>
          <a:lstStyle/>
          <a:p>
            <a:r>
              <a:rPr lang="en-US" dirty="0"/>
              <a:t>Other file types </a:t>
            </a:r>
          </a:p>
        </p:txBody>
      </p:sp>
      <p:sp>
        <p:nvSpPr>
          <p:cNvPr id="10" name="Rectangle 8">
            <a:extLst>
              <a:ext uri="{FF2B5EF4-FFF2-40B4-BE49-F238E27FC236}">
                <a16:creationId xmlns:a16="http://schemas.microsoft.com/office/drawing/2014/main" id="{59389D9E-FDE0-498C-961E-369D4A6DFC87}"/>
              </a:ext>
            </a:extLst>
          </p:cNvPr>
          <p:cNvSpPr>
            <a:spLocks noChangeArrowheads="1"/>
          </p:cNvSpPr>
          <p:nvPr/>
        </p:nvSpPr>
        <p:spPr bwMode="auto">
          <a:xfrm>
            <a:off x="0" y="-170549"/>
            <a:ext cx="65" cy="3410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6348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p:sp>
        <p:nvSpPr>
          <p:cNvPr id="11" name="Rectangle 9">
            <a:extLst>
              <a:ext uri="{FF2B5EF4-FFF2-40B4-BE49-F238E27FC236}">
                <a16:creationId xmlns:a16="http://schemas.microsoft.com/office/drawing/2014/main" id="{2166D367-05BE-490C-80A4-0FBEDA4E594A}"/>
              </a:ext>
            </a:extLst>
          </p:cNvPr>
          <p:cNvSpPr>
            <a:spLocks noChangeArrowheads="1"/>
          </p:cNvSpPr>
          <p:nvPr/>
        </p:nvSpPr>
        <p:spPr bwMode="auto">
          <a:xfrm>
            <a:off x="0" y="-239799"/>
            <a:ext cx="65" cy="4795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6348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700" b="0" i="0" u="none" strike="noStrike" kern="1200" cap="none" spc="0" normalizeH="0" baseline="0" noProof="0" dirty="0">
              <a:ln>
                <a:noFill/>
              </a:ln>
              <a:solidFill>
                <a:srgbClr val="000000"/>
              </a:solidFill>
              <a:effectLst/>
              <a:uLnTx/>
              <a:uFillTx/>
              <a:latin typeface="Lato"/>
              <a:ea typeface="+mn-ea"/>
              <a:cs typeface="+mn-cs"/>
            </a:endParaRPr>
          </a:p>
        </p:txBody>
      </p:sp>
      <p:sp>
        <p:nvSpPr>
          <p:cNvPr id="4" name="Rectangle 3">
            <a:extLst>
              <a:ext uri="{FF2B5EF4-FFF2-40B4-BE49-F238E27FC236}">
                <a16:creationId xmlns:a16="http://schemas.microsoft.com/office/drawing/2014/main" id="{C5217A67-994F-4AA6-B6D5-B739179CD48E}"/>
              </a:ext>
            </a:extLst>
          </p:cNvPr>
          <p:cNvSpPr/>
          <p:nvPr/>
        </p:nvSpPr>
        <p:spPr>
          <a:xfrm>
            <a:off x="1413576" y="2955778"/>
            <a:ext cx="11297831" cy="2246769"/>
          </a:xfrm>
          <a:prstGeom prst="rect">
            <a:avLst/>
          </a:prstGeom>
        </p:spPr>
        <p:txBody>
          <a:bodyPr wrap="square">
            <a:spAutoFit/>
          </a:bodyPr>
          <a:lstStyle/>
          <a:p>
            <a:pPr marL="342900" indent="-342900">
              <a:buFont typeface="Arial" panose="020B0604020202020204" pitchFamily="34" charset="0"/>
              <a:buChar char="•"/>
            </a:pPr>
            <a:r>
              <a:rPr lang="en-GB" sz="2000" dirty="0"/>
              <a:t>More Delimited Files</a:t>
            </a:r>
          </a:p>
          <a:p>
            <a:pPr marL="800100" lvl="1" indent="-342900">
              <a:buFont typeface="Wingdings" panose="05000000000000000000" pitchFamily="2" charset="2"/>
              <a:buChar char="q"/>
            </a:pPr>
            <a:r>
              <a:rPr lang="en-GB" sz="2000" b="1" dirty="0">
                <a:solidFill>
                  <a:srgbClr val="00B0F0"/>
                </a:solidFill>
                <a:latin typeface="Courier New" panose="02070309020205020404" pitchFamily="49" charset="0"/>
                <a:cs typeface="Courier New" panose="02070309020205020404" pitchFamily="49" charset="0"/>
              </a:rPr>
              <a:t>read_csv2() </a:t>
            </a:r>
            <a:r>
              <a:rPr lang="en-GB" sz="2000" dirty="0"/>
              <a:t>- semicolon-separated files</a:t>
            </a:r>
          </a:p>
          <a:p>
            <a:pPr marL="800100" lvl="1" indent="-342900">
              <a:buFont typeface="Wingdings" panose="05000000000000000000" pitchFamily="2" charset="2"/>
              <a:buChar char="q"/>
            </a:pPr>
            <a:r>
              <a:rPr lang="en-GB" sz="2000" b="1" dirty="0" err="1">
                <a:solidFill>
                  <a:srgbClr val="00B0F0"/>
                </a:solidFill>
                <a:latin typeface="Courier New" panose="02070309020205020404" pitchFamily="49" charset="0"/>
                <a:cs typeface="Courier New" panose="02070309020205020404" pitchFamily="49" charset="0"/>
              </a:rPr>
              <a:t>read_tsv</a:t>
            </a:r>
            <a:r>
              <a:rPr lang="en-GB" sz="2000" b="1" dirty="0">
                <a:solidFill>
                  <a:srgbClr val="00B0F0"/>
                </a:solidFill>
                <a:latin typeface="Courier New" panose="02070309020205020404" pitchFamily="49" charset="0"/>
                <a:cs typeface="Courier New" panose="02070309020205020404" pitchFamily="49" charset="0"/>
              </a:rPr>
              <a:t>()</a:t>
            </a:r>
            <a:r>
              <a:rPr lang="en-GB" sz="2000" dirty="0"/>
              <a:t> - read tab-separated files</a:t>
            </a:r>
          </a:p>
          <a:p>
            <a:pPr marL="800100" lvl="1" indent="-342900">
              <a:buFont typeface="Wingdings" panose="05000000000000000000" pitchFamily="2" charset="2"/>
              <a:buChar char="q"/>
            </a:pPr>
            <a:r>
              <a:rPr lang="en-GB" sz="2000" b="1" dirty="0" err="1">
                <a:solidFill>
                  <a:srgbClr val="00B0F0"/>
                </a:solidFill>
                <a:latin typeface="Courier New" panose="02070309020205020404" pitchFamily="49" charset="0"/>
                <a:cs typeface="Courier New" panose="02070309020205020404" pitchFamily="49" charset="0"/>
              </a:rPr>
              <a:t>read_delim</a:t>
            </a:r>
            <a:r>
              <a:rPr lang="en-GB" sz="2000" b="1" dirty="0">
                <a:solidFill>
                  <a:srgbClr val="00B0F0"/>
                </a:solidFill>
                <a:latin typeface="Courier New" panose="02070309020205020404" pitchFamily="49" charset="0"/>
                <a:cs typeface="Courier New" panose="02070309020205020404" pitchFamily="49" charset="0"/>
              </a:rPr>
              <a:t>()</a:t>
            </a:r>
            <a:r>
              <a:rPr lang="en-GB" sz="2000" dirty="0"/>
              <a:t> - reads files with any delimiter</a:t>
            </a:r>
          </a:p>
          <a:p>
            <a:pPr marL="800100" lvl="1" indent="-342900">
              <a:buFont typeface="Wingdings" panose="05000000000000000000" pitchFamily="2" charset="2"/>
              <a:buChar char="q"/>
            </a:pPr>
            <a:r>
              <a:rPr lang="en-GB" sz="2000" b="1" dirty="0" err="1">
                <a:solidFill>
                  <a:srgbClr val="00B0F0"/>
                </a:solidFill>
                <a:latin typeface="Courier New" panose="02070309020205020404" pitchFamily="49" charset="0"/>
                <a:cs typeface="Courier New" panose="02070309020205020404" pitchFamily="49" charset="0"/>
              </a:rPr>
              <a:t>read_delim</a:t>
            </a:r>
            <a:r>
              <a:rPr lang="en-GB" sz="2000" b="1" dirty="0">
                <a:solidFill>
                  <a:srgbClr val="00B0F0"/>
                </a:solidFill>
                <a:latin typeface="Courier New" panose="02070309020205020404" pitchFamily="49" charset="0"/>
                <a:cs typeface="Courier New" panose="02070309020205020404" pitchFamily="49" charset="0"/>
              </a:rPr>
              <a:t>('path/to/file.txt', '|’)</a:t>
            </a:r>
          </a:p>
          <a:p>
            <a:pPr marL="800100" lvl="1" indent="-342900">
              <a:buFont typeface="Wingdings" panose="05000000000000000000" pitchFamily="2" charset="2"/>
              <a:buChar char="q"/>
            </a:pPr>
            <a:endParaRPr lang="en-GB" sz="2000" b="1" dirty="0">
              <a:solidFill>
                <a:srgbClr val="00B0F0"/>
              </a:solidFill>
              <a:latin typeface="Courier New" panose="02070309020205020404" pitchFamily="49" charset="0"/>
              <a:cs typeface="Courier New" panose="02070309020205020404" pitchFamily="49" charset="0"/>
            </a:endParaRPr>
          </a:p>
          <a:p>
            <a:pPr marL="342900" indent="-342900">
              <a:buFont typeface="Arial" panose="020B0604020202020204" pitchFamily="34" charset="0"/>
              <a:buChar char="•"/>
            </a:pPr>
            <a:r>
              <a:rPr lang="en-GB" sz="2000" dirty="0"/>
              <a:t>These all accept the same additional arguments as </a:t>
            </a:r>
            <a:r>
              <a:rPr lang="en-GB" sz="2000" b="1" dirty="0" err="1">
                <a:solidFill>
                  <a:srgbClr val="00B0F0"/>
                </a:solidFill>
                <a:latin typeface="Courier New" panose="02070309020205020404" pitchFamily="49" charset="0"/>
                <a:cs typeface="Courier New" panose="02070309020205020404" pitchFamily="49" charset="0"/>
              </a:rPr>
              <a:t>read_csv</a:t>
            </a:r>
            <a:r>
              <a:rPr lang="en-GB" sz="2000" b="1" dirty="0">
                <a:solidFill>
                  <a:srgbClr val="00B0F0"/>
                </a:solidFill>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357463099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72F0E-1F23-4605-A360-8DD777B96560}"/>
              </a:ext>
            </a:extLst>
          </p:cNvPr>
          <p:cNvSpPr>
            <a:spLocks noGrp="1"/>
          </p:cNvSpPr>
          <p:nvPr>
            <p:ph type="title"/>
          </p:nvPr>
        </p:nvSpPr>
        <p:spPr>
          <a:xfrm>
            <a:off x="810001" y="437776"/>
            <a:ext cx="10571998" cy="970450"/>
          </a:xfrm>
        </p:spPr>
        <p:txBody>
          <a:bodyPr>
            <a:normAutofit/>
          </a:bodyPr>
          <a:lstStyle/>
          <a:p>
            <a:r>
              <a:rPr lang="en-US" dirty="0"/>
              <a:t>Exercises to try  </a:t>
            </a:r>
          </a:p>
        </p:txBody>
      </p:sp>
      <p:sp>
        <p:nvSpPr>
          <p:cNvPr id="9" name="Rectangle 8">
            <a:extLst>
              <a:ext uri="{FF2B5EF4-FFF2-40B4-BE49-F238E27FC236}">
                <a16:creationId xmlns:a16="http://schemas.microsoft.com/office/drawing/2014/main" id="{98E1078F-3A4D-4292-990B-BCAFDE64CCAB}"/>
              </a:ext>
            </a:extLst>
          </p:cNvPr>
          <p:cNvSpPr/>
          <p:nvPr/>
        </p:nvSpPr>
        <p:spPr>
          <a:xfrm>
            <a:off x="504059" y="2446386"/>
            <a:ext cx="11183881" cy="3754874"/>
          </a:xfrm>
          <a:prstGeom prst="rect">
            <a:avLst/>
          </a:prstGeom>
        </p:spPr>
        <p:txBody>
          <a:bodyPr wrap="square">
            <a:spAutoFit/>
          </a:bodyPr>
          <a:lstStyle/>
          <a:p>
            <a:pPr lvl="0">
              <a:defRPr/>
            </a:pPr>
            <a:r>
              <a:rPr lang="en-GB" sz="2000" i="1" dirty="0">
                <a:solidFill>
                  <a:srgbClr val="000000"/>
                </a:solidFill>
              </a:rPr>
              <a:t>Remember to set your working directory first with Session &gt; Set Working Directory...</a:t>
            </a:r>
          </a:p>
          <a:p>
            <a:pPr lvl="0">
              <a:defRPr/>
            </a:pPr>
            <a:endParaRPr lang="en-GB" sz="2000" i="1" dirty="0">
              <a:solidFill>
                <a:srgbClr val="000000"/>
              </a:solidFill>
            </a:endParaRPr>
          </a:p>
          <a:p>
            <a:pPr marL="457200" lvl="0" indent="-457200">
              <a:buFont typeface="+mj-lt"/>
              <a:buAutoNum type="arabicPeriod"/>
              <a:defRPr/>
            </a:pPr>
            <a:r>
              <a:rPr lang="en-GB" sz="2000" dirty="0">
                <a:solidFill>
                  <a:srgbClr val="000000"/>
                </a:solidFill>
              </a:rPr>
              <a:t>Read the people.csv file from this session’s data folder. Make sure you specify that sex and race are factors (categorical variables) and that earn and age are integers.</a:t>
            </a:r>
          </a:p>
          <a:p>
            <a:pPr marL="457200" lvl="0" indent="-457200">
              <a:buFont typeface="+mj-lt"/>
              <a:buAutoNum type="arabicPeriod"/>
              <a:defRPr/>
            </a:pPr>
            <a:endParaRPr lang="en-GB" sz="2000" dirty="0">
              <a:solidFill>
                <a:srgbClr val="000000"/>
              </a:solidFill>
            </a:endParaRPr>
          </a:p>
          <a:p>
            <a:pPr marL="457200" lvl="0" indent="-457200">
              <a:buFont typeface="+mj-lt"/>
              <a:buAutoNum type="arabicPeriod"/>
              <a:defRPr/>
            </a:pPr>
            <a:r>
              <a:rPr lang="en-GB" sz="2000" dirty="0">
                <a:solidFill>
                  <a:srgbClr val="000000"/>
                </a:solidFill>
              </a:rPr>
              <a:t>How does level of education affect salary? Make a scatter plot to find out. You should set position = 'jitter' in the </a:t>
            </a:r>
            <a:r>
              <a:rPr lang="en-GB" sz="2000" dirty="0" err="1">
                <a:solidFill>
                  <a:srgbClr val="000000"/>
                </a:solidFill>
              </a:rPr>
              <a:t>geom_point</a:t>
            </a:r>
            <a:r>
              <a:rPr lang="en-GB" sz="2000" dirty="0">
                <a:solidFill>
                  <a:srgbClr val="000000"/>
                </a:solidFill>
              </a:rPr>
              <a:t>() function to avoid over-plotting and perhaps also set transparency to 0.5.</a:t>
            </a:r>
          </a:p>
          <a:p>
            <a:pPr marL="457200" lvl="0" indent="-457200">
              <a:buFont typeface="+mj-lt"/>
              <a:buAutoNum type="arabicPeriod"/>
              <a:defRPr/>
            </a:pPr>
            <a:endParaRPr lang="en-GB" sz="2000" dirty="0">
              <a:solidFill>
                <a:srgbClr val="000000"/>
              </a:solidFill>
            </a:endParaRPr>
          </a:p>
          <a:p>
            <a:pPr marL="457200" lvl="0" indent="-457200">
              <a:buFont typeface="+mj-lt"/>
              <a:buAutoNum type="arabicPeriod"/>
              <a:defRPr/>
            </a:pPr>
            <a:r>
              <a:rPr lang="en-GB" sz="2000" dirty="0">
                <a:solidFill>
                  <a:srgbClr val="000000"/>
                </a:solidFill>
              </a:rPr>
              <a:t>Facet the above plot by sex, colouring the points too. Make sure you hide the legend with </a:t>
            </a:r>
            <a:r>
              <a:rPr lang="en-GB" sz="2000" dirty="0" err="1">
                <a:solidFill>
                  <a:srgbClr val="000000"/>
                </a:solidFill>
              </a:rPr>
              <a:t>show.legend</a:t>
            </a:r>
            <a:r>
              <a:rPr lang="en-GB" sz="2000" dirty="0">
                <a:solidFill>
                  <a:srgbClr val="000000"/>
                </a:solidFill>
              </a:rPr>
              <a:t> = FALSE</a:t>
            </a:r>
            <a:endParaRPr kumimoji="0" lang="en-GB" sz="2000" b="0" i="0" u="none" strike="noStrike" kern="1200" cap="none" spc="0" normalizeH="0" baseline="0" noProof="0" dirty="0">
              <a:ln>
                <a:noFill/>
              </a:ln>
              <a:solidFill>
                <a:srgbClr val="000000"/>
              </a:solidFill>
              <a:effectLst/>
              <a:uLnTx/>
              <a:uFillTx/>
              <a:latin typeface="Century Gothic" panose="020B0502020202020204"/>
              <a:ea typeface="+mn-ea"/>
              <a:cs typeface="+mn-cs"/>
            </a:endParaRPr>
          </a:p>
          <a:p>
            <a:pPr marL="457200" lvl="0" indent="-457200">
              <a:buFont typeface="+mj-lt"/>
              <a:buAutoNum type="arabicPeriod"/>
              <a:defRPr/>
            </a:pPr>
            <a:endParaRPr kumimoji="0" lang="en-GB" sz="1800" b="0" i="0" u="none" strike="noStrike" kern="1200" cap="none" spc="0" normalizeH="0" baseline="0" noProof="0" dirty="0">
              <a:ln>
                <a:noFill/>
              </a:ln>
              <a:solidFill>
                <a:srgbClr val="000000"/>
              </a:solidFill>
              <a:effectLst/>
              <a:uLnTx/>
              <a:uFillTx/>
              <a:latin typeface="Century Gothic" panose="020B0502020202020204"/>
              <a:ea typeface="+mn-ea"/>
              <a:cs typeface="+mn-cs"/>
            </a:endParaRPr>
          </a:p>
        </p:txBody>
      </p:sp>
      <p:sp>
        <p:nvSpPr>
          <p:cNvPr id="10" name="Rectangle 8">
            <a:extLst>
              <a:ext uri="{FF2B5EF4-FFF2-40B4-BE49-F238E27FC236}">
                <a16:creationId xmlns:a16="http://schemas.microsoft.com/office/drawing/2014/main" id="{59389D9E-FDE0-498C-961E-369D4A6DFC87}"/>
              </a:ext>
            </a:extLst>
          </p:cNvPr>
          <p:cNvSpPr>
            <a:spLocks noChangeArrowheads="1"/>
          </p:cNvSpPr>
          <p:nvPr/>
        </p:nvSpPr>
        <p:spPr bwMode="auto">
          <a:xfrm>
            <a:off x="0" y="-170549"/>
            <a:ext cx="65" cy="3410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6348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p:sp>
        <p:nvSpPr>
          <p:cNvPr id="11" name="Rectangle 9">
            <a:extLst>
              <a:ext uri="{FF2B5EF4-FFF2-40B4-BE49-F238E27FC236}">
                <a16:creationId xmlns:a16="http://schemas.microsoft.com/office/drawing/2014/main" id="{2166D367-05BE-490C-80A4-0FBEDA4E594A}"/>
              </a:ext>
            </a:extLst>
          </p:cNvPr>
          <p:cNvSpPr>
            <a:spLocks noChangeArrowheads="1"/>
          </p:cNvSpPr>
          <p:nvPr/>
        </p:nvSpPr>
        <p:spPr bwMode="auto">
          <a:xfrm>
            <a:off x="0" y="-239799"/>
            <a:ext cx="65" cy="4795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6348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700" b="0" i="0" u="none" strike="noStrike" kern="1200" cap="none" spc="0" normalizeH="0" baseline="0" noProof="0" dirty="0">
              <a:ln>
                <a:noFill/>
              </a:ln>
              <a:solidFill>
                <a:srgbClr val="000000"/>
              </a:solidFill>
              <a:effectLst/>
              <a:uLnTx/>
              <a:uFillTx/>
              <a:latin typeface="Lato"/>
              <a:ea typeface="+mn-ea"/>
              <a:cs typeface="+mn-cs"/>
            </a:endParaRPr>
          </a:p>
        </p:txBody>
      </p:sp>
      <p:sp>
        <p:nvSpPr>
          <p:cNvPr id="6" name="Rectangle 4">
            <a:extLst>
              <a:ext uri="{FF2B5EF4-FFF2-40B4-BE49-F238E27FC236}">
                <a16:creationId xmlns:a16="http://schemas.microsoft.com/office/drawing/2014/main" id="{BBB0A100-39A1-4881-A8C1-5DC6CE675725}"/>
              </a:ext>
            </a:extLst>
          </p:cNvPr>
          <p:cNvSpPr>
            <a:spLocks noChangeArrowheads="1"/>
          </p:cNvSpPr>
          <p:nvPr/>
        </p:nvSpPr>
        <p:spPr bwMode="auto">
          <a:xfrm>
            <a:off x="0" y="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6348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sz="1000" b="0" i="0" u="none" strike="noStrike" cap="none" normalizeH="0" baseline="0">
                <a:ln>
                  <a:noFill/>
                </a:ln>
                <a:solidFill>
                  <a:srgbClr val="333333"/>
                </a:solidFill>
                <a:effectLst/>
                <a:latin typeface="Helvetica Neue"/>
              </a:rPr>
              <a:t>Facet the above plot by </a:t>
            </a:r>
            <a:r>
              <a:rPr kumimoji="0" lang="en-US" altLang="en-US" sz="900" b="0" i="0" u="none" strike="noStrike" cap="none" normalizeH="0" baseline="0">
                <a:ln>
                  <a:noFill/>
                </a:ln>
                <a:solidFill>
                  <a:srgbClr val="333333"/>
                </a:solidFill>
                <a:effectLst/>
                <a:latin typeface="Courier New" panose="02070309020205020404" pitchFamily="49" charset="0"/>
                <a:cs typeface="Courier New" panose="02070309020205020404" pitchFamily="49" charset="0"/>
              </a:rPr>
              <a:t>sex</a:t>
            </a:r>
            <a:r>
              <a:rPr kumimoji="0" lang="en-US" altLang="en-US" sz="1000" b="0" i="0" u="none" strike="noStrike" cap="none" normalizeH="0" baseline="0">
                <a:ln>
                  <a:noFill/>
                </a:ln>
                <a:solidFill>
                  <a:srgbClr val="333333"/>
                </a:solidFill>
                <a:effectLst/>
                <a:latin typeface="Helvetica Neue"/>
              </a:rPr>
              <a:t>, colouring the points too. Make sure you hide the legend with </a:t>
            </a:r>
            <a:r>
              <a:rPr kumimoji="0" lang="en-US" altLang="en-US" sz="900" b="0" i="0" u="none" strike="noStrike" cap="none" normalizeH="0" baseline="0">
                <a:ln>
                  <a:noFill/>
                </a:ln>
                <a:solidFill>
                  <a:srgbClr val="333333"/>
                </a:solidFill>
                <a:effectLst/>
                <a:latin typeface="Courier New" panose="02070309020205020404" pitchFamily="49" charset="0"/>
                <a:cs typeface="Courier New" panose="02070309020205020404" pitchFamily="49" charset="0"/>
              </a:rPr>
              <a:t>show.legend = FALSE</a:t>
            </a:r>
            <a:endParaRPr kumimoji="0" lang="en-US" altLang="en-US" sz="1000" b="0" i="0" u="none" strike="noStrike" cap="none" normalizeH="0" baseline="0">
              <a:ln>
                <a:noFill/>
              </a:ln>
              <a:solidFill>
                <a:srgbClr val="333333"/>
              </a:solidFill>
              <a:effectLst/>
              <a:latin typeface="Helvetica Neue"/>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30381342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72F0E-1F23-4605-A360-8DD777B96560}"/>
              </a:ext>
            </a:extLst>
          </p:cNvPr>
          <p:cNvSpPr>
            <a:spLocks noGrp="1"/>
          </p:cNvSpPr>
          <p:nvPr>
            <p:ph type="title"/>
          </p:nvPr>
        </p:nvSpPr>
        <p:spPr>
          <a:xfrm>
            <a:off x="810001" y="437776"/>
            <a:ext cx="10571998" cy="970450"/>
          </a:xfrm>
        </p:spPr>
        <p:txBody>
          <a:bodyPr>
            <a:normAutofit/>
          </a:bodyPr>
          <a:lstStyle/>
          <a:p>
            <a:r>
              <a:rPr lang="en-US" dirty="0"/>
              <a:t>Answers 1)</a:t>
            </a:r>
          </a:p>
        </p:txBody>
      </p:sp>
      <p:sp>
        <p:nvSpPr>
          <p:cNvPr id="10" name="Rectangle 8">
            <a:extLst>
              <a:ext uri="{FF2B5EF4-FFF2-40B4-BE49-F238E27FC236}">
                <a16:creationId xmlns:a16="http://schemas.microsoft.com/office/drawing/2014/main" id="{59389D9E-FDE0-498C-961E-369D4A6DFC87}"/>
              </a:ext>
            </a:extLst>
          </p:cNvPr>
          <p:cNvSpPr>
            <a:spLocks noChangeArrowheads="1"/>
          </p:cNvSpPr>
          <p:nvPr/>
        </p:nvSpPr>
        <p:spPr bwMode="auto">
          <a:xfrm>
            <a:off x="0" y="-170549"/>
            <a:ext cx="65" cy="3410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6348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p:sp>
        <p:nvSpPr>
          <p:cNvPr id="11" name="Rectangle 9">
            <a:extLst>
              <a:ext uri="{FF2B5EF4-FFF2-40B4-BE49-F238E27FC236}">
                <a16:creationId xmlns:a16="http://schemas.microsoft.com/office/drawing/2014/main" id="{2166D367-05BE-490C-80A4-0FBEDA4E594A}"/>
              </a:ext>
            </a:extLst>
          </p:cNvPr>
          <p:cNvSpPr>
            <a:spLocks noChangeArrowheads="1"/>
          </p:cNvSpPr>
          <p:nvPr/>
        </p:nvSpPr>
        <p:spPr bwMode="auto">
          <a:xfrm>
            <a:off x="0" y="-239799"/>
            <a:ext cx="65" cy="4795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6348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700" b="0" i="0" u="none" strike="noStrike" kern="1200" cap="none" spc="0" normalizeH="0" baseline="0" noProof="0" dirty="0">
              <a:ln>
                <a:noFill/>
              </a:ln>
              <a:solidFill>
                <a:srgbClr val="000000"/>
              </a:solidFill>
              <a:effectLst/>
              <a:uLnTx/>
              <a:uFillTx/>
              <a:latin typeface="Lato"/>
              <a:ea typeface="+mn-ea"/>
              <a:cs typeface="+mn-cs"/>
            </a:endParaRPr>
          </a:p>
        </p:txBody>
      </p:sp>
      <p:pic>
        <p:nvPicPr>
          <p:cNvPr id="3" name="Picture 2">
            <a:extLst>
              <a:ext uri="{FF2B5EF4-FFF2-40B4-BE49-F238E27FC236}">
                <a16:creationId xmlns:a16="http://schemas.microsoft.com/office/drawing/2014/main" id="{D1A0F682-83D7-4924-8B87-1A4D2BAD3D8E}"/>
              </a:ext>
            </a:extLst>
          </p:cNvPr>
          <p:cNvPicPr>
            <a:picLocks noChangeAspect="1"/>
          </p:cNvPicPr>
          <p:nvPr/>
        </p:nvPicPr>
        <p:blipFill>
          <a:blip r:embed="rId3"/>
          <a:stretch>
            <a:fillRect/>
          </a:stretch>
        </p:blipFill>
        <p:spPr>
          <a:xfrm>
            <a:off x="510475" y="3429000"/>
            <a:ext cx="5219700" cy="1905000"/>
          </a:xfrm>
          <a:prstGeom prst="rect">
            <a:avLst/>
          </a:prstGeom>
        </p:spPr>
      </p:pic>
      <p:pic>
        <p:nvPicPr>
          <p:cNvPr id="4" name="Picture 3">
            <a:extLst>
              <a:ext uri="{FF2B5EF4-FFF2-40B4-BE49-F238E27FC236}">
                <a16:creationId xmlns:a16="http://schemas.microsoft.com/office/drawing/2014/main" id="{5E1EBB99-9FE4-4741-B0E6-35E197F73359}"/>
              </a:ext>
            </a:extLst>
          </p:cNvPr>
          <p:cNvPicPr>
            <a:picLocks noChangeAspect="1"/>
          </p:cNvPicPr>
          <p:nvPr/>
        </p:nvPicPr>
        <p:blipFill>
          <a:blip r:embed="rId4"/>
          <a:stretch>
            <a:fillRect/>
          </a:stretch>
        </p:blipFill>
        <p:spPr>
          <a:xfrm>
            <a:off x="6096000" y="2572719"/>
            <a:ext cx="4702314" cy="3332054"/>
          </a:xfrm>
          <a:prstGeom prst="rect">
            <a:avLst/>
          </a:prstGeom>
        </p:spPr>
      </p:pic>
    </p:spTree>
    <p:extLst>
      <p:ext uri="{BB962C8B-B14F-4D97-AF65-F5344CB8AC3E}">
        <p14:creationId xmlns:p14="http://schemas.microsoft.com/office/powerpoint/2010/main" val="31222006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72F0E-1F23-4605-A360-8DD777B96560}"/>
              </a:ext>
            </a:extLst>
          </p:cNvPr>
          <p:cNvSpPr>
            <a:spLocks noGrp="1"/>
          </p:cNvSpPr>
          <p:nvPr>
            <p:ph type="title"/>
          </p:nvPr>
        </p:nvSpPr>
        <p:spPr>
          <a:xfrm>
            <a:off x="810001" y="437776"/>
            <a:ext cx="10571998" cy="970450"/>
          </a:xfrm>
        </p:spPr>
        <p:txBody>
          <a:bodyPr>
            <a:normAutofit/>
          </a:bodyPr>
          <a:lstStyle/>
          <a:p>
            <a:r>
              <a:rPr lang="en-US" dirty="0"/>
              <a:t>Exercises to try  </a:t>
            </a:r>
          </a:p>
        </p:txBody>
      </p:sp>
      <p:sp>
        <p:nvSpPr>
          <p:cNvPr id="10" name="Rectangle 8">
            <a:extLst>
              <a:ext uri="{FF2B5EF4-FFF2-40B4-BE49-F238E27FC236}">
                <a16:creationId xmlns:a16="http://schemas.microsoft.com/office/drawing/2014/main" id="{59389D9E-FDE0-498C-961E-369D4A6DFC87}"/>
              </a:ext>
            </a:extLst>
          </p:cNvPr>
          <p:cNvSpPr>
            <a:spLocks noChangeArrowheads="1"/>
          </p:cNvSpPr>
          <p:nvPr/>
        </p:nvSpPr>
        <p:spPr bwMode="auto">
          <a:xfrm>
            <a:off x="0" y="-170549"/>
            <a:ext cx="65" cy="3410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6348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p:sp>
        <p:nvSpPr>
          <p:cNvPr id="11" name="Rectangle 9">
            <a:extLst>
              <a:ext uri="{FF2B5EF4-FFF2-40B4-BE49-F238E27FC236}">
                <a16:creationId xmlns:a16="http://schemas.microsoft.com/office/drawing/2014/main" id="{2166D367-05BE-490C-80A4-0FBEDA4E594A}"/>
              </a:ext>
            </a:extLst>
          </p:cNvPr>
          <p:cNvSpPr>
            <a:spLocks noChangeArrowheads="1"/>
          </p:cNvSpPr>
          <p:nvPr/>
        </p:nvSpPr>
        <p:spPr bwMode="auto">
          <a:xfrm>
            <a:off x="0" y="-239799"/>
            <a:ext cx="65" cy="4795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6348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700" b="0" i="0" u="none" strike="noStrike" kern="1200" cap="none" spc="0" normalizeH="0" baseline="0" noProof="0" dirty="0">
              <a:ln>
                <a:noFill/>
              </a:ln>
              <a:solidFill>
                <a:srgbClr val="000000"/>
              </a:solidFill>
              <a:effectLst/>
              <a:uLnTx/>
              <a:uFillTx/>
              <a:latin typeface="Lato"/>
              <a:ea typeface="+mn-ea"/>
              <a:cs typeface="+mn-cs"/>
            </a:endParaRPr>
          </a:p>
        </p:txBody>
      </p:sp>
      <p:sp>
        <p:nvSpPr>
          <p:cNvPr id="6" name="Rectangle 5">
            <a:extLst>
              <a:ext uri="{FF2B5EF4-FFF2-40B4-BE49-F238E27FC236}">
                <a16:creationId xmlns:a16="http://schemas.microsoft.com/office/drawing/2014/main" id="{868BDD09-2E35-4000-AE5B-6EB545A0DBF0}"/>
              </a:ext>
            </a:extLst>
          </p:cNvPr>
          <p:cNvSpPr/>
          <p:nvPr/>
        </p:nvSpPr>
        <p:spPr>
          <a:xfrm>
            <a:off x="1458314" y="2983591"/>
            <a:ext cx="9275372" cy="3754874"/>
          </a:xfrm>
          <a:prstGeom prst="rect">
            <a:avLst/>
          </a:prstGeom>
        </p:spPr>
        <p:txBody>
          <a:bodyPr wrap="square">
            <a:spAutoFit/>
          </a:bodyPr>
          <a:lstStyle/>
          <a:p>
            <a:pPr marL="342900" indent="-342900">
              <a:buFont typeface="+mj-lt"/>
              <a:buAutoNum type="arabicParenR"/>
              <a:defRPr/>
            </a:pPr>
            <a:r>
              <a:rPr lang="en-GB" sz="2000" dirty="0">
                <a:solidFill>
                  <a:srgbClr val="000000"/>
                </a:solidFill>
              </a:rPr>
              <a:t>Create an object called </a:t>
            </a:r>
            <a:r>
              <a:rPr lang="en-GB" sz="2000" b="1" dirty="0">
                <a:solidFill>
                  <a:srgbClr val="00B0F0"/>
                </a:solidFill>
                <a:latin typeface="Courier New" panose="02070309020205020404" pitchFamily="49" charset="0"/>
                <a:cs typeface="Courier New" panose="02070309020205020404" pitchFamily="49" charset="0"/>
              </a:rPr>
              <a:t>integers</a:t>
            </a:r>
            <a:r>
              <a:rPr lang="en-GB" sz="2000" dirty="0">
                <a:solidFill>
                  <a:srgbClr val="000000"/>
                </a:solidFill>
              </a:rPr>
              <a:t> and assign a sequence to it using the </a:t>
            </a:r>
            <a:r>
              <a:rPr lang="en-GB" sz="2000" b="1" dirty="0" err="1">
                <a:solidFill>
                  <a:srgbClr val="00B0F0"/>
                </a:solidFill>
                <a:latin typeface="Courier New" panose="02070309020205020404" pitchFamily="49" charset="0"/>
                <a:cs typeface="Courier New" panose="02070309020205020404" pitchFamily="49" charset="0"/>
              </a:rPr>
              <a:t>seq</a:t>
            </a:r>
            <a:r>
              <a:rPr lang="en-GB" sz="2000" b="1" dirty="0">
                <a:solidFill>
                  <a:srgbClr val="00B0F0"/>
                </a:solidFill>
                <a:latin typeface="Courier New" panose="02070309020205020404" pitchFamily="49" charset="0"/>
                <a:cs typeface="Courier New" panose="02070309020205020404" pitchFamily="49" charset="0"/>
              </a:rPr>
              <a:t>()</a:t>
            </a:r>
            <a:r>
              <a:rPr lang="en-GB" sz="2000" dirty="0">
                <a:solidFill>
                  <a:srgbClr val="000000"/>
                </a:solidFill>
              </a:rPr>
              <a:t>function. Your sequence should start at 0 and end at 100.</a:t>
            </a:r>
          </a:p>
          <a:p>
            <a:pPr marL="342900" lvl="0" indent="-342900">
              <a:buFont typeface="+mj-lt"/>
              <a:buAutoNum type="arabicParenR"/>
              <a:defRPr/>
            </a:pPr>
            <a:endParaRPr lang="en-GB" sz="2000" dirty="0">
              <a:solidFill>
                <a:srgbClr val="000000"/>
              </a:solidFill>
            </a:endParaRPr>
          </a:p>
          <a:p>
            <a:pPr marL="342900" lvl="0" indent="-342900">
              <a:buFont typeface="+mj-lt"/>
              <a:buAutoNum type="arabicParenR"/>
              <a:defRPr/>
            </a:pPr>
            <a:r>
              <a:rPr lang="en-GB" sz="2000" dirty="0">
                <a:solidFill>
                  <a:srgbClr val="000000"/>
                </a:solidFill>
              </a:rPr>
              <a:t>Type into your console  :  </a:t>
            </a:r>
            <a:r>
              <a:rPr lang="en-GB" sz="2000" b="1" dirty="0">
                <a:solidFill>
                  <a:srgbClr val="00B0F0"/>
                </a:solidFill>
                <a:latin typeface="Courier New" panose="02070309020205020404" pitchFamily="49" charset="0"/>
                <a:cs typeface="Courier New" panose="02070309020205020404" pitchFamily="49" charset="0"/>
              </a:rPr>
              <a:t>integers ^ 2 </a:t>
            </a:r>
          </a:p>
          <a:p>
            <a:pPr lvl="1">
              <a:defRPr/>
            </a:pPr>
            <a:r>
              <a:rPr lang="en-GB" sz="2000" dirty="0">
                <a:solidFill>
                  <a:srgbClr val="000000"/>
                </a:solidFill>
              </a:rPr>
              <a:t>How do you think this operator will work on a list of numbers ?</a:t>
            </a:r>
          </a:p>
          <a:p>
            <a:pPr marL="342900" lvl="0" indent="-342900">
              <a:buFont typeface="+mj-lt"/>
              <a:buAutoNum type="arabicParenR"/>
              <a:defRPr/>
            </a:pPr>
            <a:endParaRPr lang="en-GB" sz="2000" dirty="0">
              <a:solidFill>
                <a:srgbClr val="000000"/>
              </a:solidFill>
            </a:endParaRPr>
          </a:p>
          <a:p>
            <a:pPr marL="342900" lvl="0" indent="-342900">
              <a:buFont typeface="+mj-lt"/>
              <a:buAutoNum type="arabicParenR"/>
              <a:defRPr/>
            </a:pPr>
            <a:r>
              <a:rPr lang="en-GB" sz="2000" dirty="0">
                <a:solidFill>
                  <a:srgbClr val="000000"/>
                </a:solidFill>
              </a:rPr>
              <a:t>Create an object called </a:t>
            </a:r>
            <a:r>
              <a:rPr lang="en-GB" sz="2000" b="1" dirty="0">
                <a:solidFill>
                  <a:srgbClr val="00B0F0"/>
                </a:solidFill>
                <a:latin typeface="Courier New" panose="02070309020205020404" pitchFamily="49" charset="0"/>
                <a:cs typeface="Courier New" panose="02070309020205020404" pitchFamily="49" charset="0"/>
              </a:rPr>
              <a:t>x </a:t>
            </a:r>
            <a:r>
              <a:rPr lang="en-GB" sz="2000" dirty="0">
                <a:solidFill>
                  <a:srgbClr val="000000"/>
                </a:solidFill>
              </a:rPr>
              <a:t>containing </a:t>
            </a:r>
            <a:r>
              <a:rPr lang="en-GB" sz="2000" b="1" dirty="0">
                <a:solidFill>
                  <a:srgbClr val="00B0F0"/>
                </a:solidFill>
                <a:latin typeface="Courier New" panose="02070309020205020404" pitchFamily="49" charset="0"/>
                <a:cs typeface="Courier New" panose="02070309020205020404" pitchFamily="49" charset="0"/>
              </a:rPr>
              <a:t>1000</a:t>
            </a:r>
            <a:r>
              <a:rPr lang="en-GB" sz="2000" dirty="0">
                <a:solidFill>
                  <a:srgbClr val="000000"/>
                </a:solidFill>
              </a:rPr>
              <a:t> numbers spaced uniformly between </a:t>
            </a:r>
            <a:r>
              <a:rPr lang="en-GB" sz="2000" b="1" dirty="0">
                <a:solidFill>
                  <a:srgbClr val="00B0F0"/>
                </a:solidFill>
                <a:latin typeface="Courier New" panose="02070309020205020404" pitchFamily="49" charset="0"/>
                <a:cs typeface="Courier New" panose="02070309020205020404" pitchFamily="49" charset="0"/>
              </a:rPr>
              <a:t>-6 and 6</a:t>
            </a:r>
            <a:r>
              <a:rPr lang="en-GB" sz="2000" dirty="0">
                <a:solidFill>
                  <a:srgbClr val="000000"/>
                </a:solidFill>
              </a:rPr>
              <a:t>. </a:t>
            </a:r>
          </a:p>
          <a:p>
            <a:pPr marL="342900" lvl="0" indent="-342900">
              <a:buFont typeface="+mj-lt"/>
              <a:buAutoNum type="arabicParenR"/>
              <a:defRPr/>
            </a:pPr>
            <a:endParaRPr lang="en-GB" sz="2000" dirty="0">
              <a:solidFill>
                <a:srgbClr val="000000"/>
              </a:solidFill>
            </a:endParaRPr>
          </a:p>
          <a:p>
            <a:pPr marL="800100" lvl="1" indent="-342900">
              <a:buFont typeface="Arial" panose="020B0604020202020204" pitchFamily="34" charset="0"/>
              <a:buChar char="•"/>
              <a:defRPr/>
            </a:pPr>
            <a:r>
              <a:rPr lang="en-GB" sz="2000" dirty="0">
                <a:solidFill>
                  <a:srgbClr val="000000"/>
                </a:solidFill>
              </a:rPr>
              <a:t>You can do this by adding the </a:t>
            </a:r>
            <a:r>
              <a:rPr lang="en-GB" sz="2000" b="1" dirty="0" err="1">
                <a:solidFill>
                  <a:srgbClr val="00B0F0"/>
                </a:solidFill>
                <a:latin typeface="Courier New" panose="02070309020205020404" pitchFamily="49" charset="0"/>
                <a:cs typeface="Courier New" panose="02070309020205020404" pitchFamily="49" charset="0"/>
              </a:rPr>
              <a:t>length.out</a:t>
            </a:r>
            <a:r>
              <a:rPr lang="en-GB" sz="2000" b="1" dirty="0">
                <a:solidFill>
                  <a:srgbClr val="00B0F0"/>
                </a:solidFill>
                <a:latin typeface="Courier New" panose="02070309020205020404" pitchFamily="49" charset="0"/>
                <a:cs typeface="Courier New" panose="02070309020205020404" pitchFamily="49" charset="0"/>
              </a:rPr>
              <a:t> </a:t>
            </a:r>
            <a:r>
              <a:rPr lang="en-GB" sz="2000" dirty="0">
                <a:solidFill>
                  <a:srgbClr val="000000"/>
                </a:solidFill>
              </a:rPr>
              <a:t>parameter :</a:t>
            </a:r>
          </a:p>
          <a:p>
            <a:pPr lvl="1">
              <a:defRPr/>
            </a:pPr>
            <a:r>
              <a:rPr lang="en-GB" sz="2000" b="1" dirty="0">
                <a:solidFill>
                  <a:srgbClr val="00B0F0"/>
                </a:solidFill>
                <a:latin typeface="Courier New" panose="02070309020205020404" pitchFamily="49" charset="0"/>
                <a:cs typeface="Courier New" panose="02070309020205020404" pitchFamily="49" charset="0"/>
              </a:rPr>
              <a:t>  </a:t>
            </a:r>
            <a:r>
              <a:rPr lang="en-GB" sz="2000" b="1" dirty="0" err="1">
                <a:solidFill>
                  <a:srgbClr val="00B0F0"/>
                </a:solidFill>
                <a:latin typeface="Courier New" panose="02070309020205020404" pitchFamily="49" charset="0"/>
                <a:cs typeface="Courier New" panose="02070309020205020404" pitchFamily="49" charset="0"/>
              </a:rPr>
              <a:t>seq</a:t>
            </a:r>
            <a:r>
              <a:rPr lang="en-GB" sz="2000" b="1" dirty="0">
                <a:solidFill>
                  <a:srgbClr val="00B0F0"/>
                </a:solidFill>
                <a:latin typeface="Courier New" panose="02070309020205020404" pitchFamily="49" charset="0"/>
                <a:cs typeface="Courier New" panose="02070309020205020404" pitchFamily="49" charset="0"/>
              </a:rPr>
              <a:t>(from=?,to=?,</a:t>
            </a:r>
            <a:r>
              <a:rPr lang="en-GB" sz="2000" b="1" dirty="0" err="1">
                <a:solidFill>
                  <a:srgbClr val="00B0F0"/>
                </a:solidFill>
                <a:latin typeface="Courier New" panose="02070309020205020404" pitchFamily="49" charset="0"/>
                <a:cs typeface="Courier New" panose="02070309020205020404" pitchFamily="49" charset="0"/>
              </a:rPr>
              <a:t>length.out</a:t>
            </a:r>
            <a:r>
              <a:rPr lang="en-GB" sz="2000" b="1" dirty="0">
                <a:solidFill>
                  <a:srgbClr val="00B0F0"/>
                </a:solidFill>
                <a:latin typeface="Courier New" panose="02070309020205020404" pitchFamily="49" charset="0"/>
                <a:cs typeface="Courier New" panose="02070309020205020404" pitchFamily="49" charset="0"/>
              </a:rPr>
              <a:t>= ?) </a:t>
            </a:r>
            <a:r>
              <a:rPr lang="en-GB" sz="2000" dirty="0">
                <a:solidFill>
                  <a:srgbClr val="000000"/>
                </a:solidFill>
              </a:rPr>
              <a:t>and setting it to </a:t>
            </a:r>
            <a:r>
              <a:rPr lang="en-GB" sz="2000" b="1" dirty="0">
                <a:solidFill>
                  <a:srgbClr val="00B0F0"/>
                </a:solidFill>
                <a:latin typeface="Courier New" panose="02070309020205020404" pitchFamily="49" charset="0"/>
                <a:cs typeface="Courier New" panose="02070309020205020404" pitchFamily="49" charset="0"/>
              </a:rPr>
              <a:t>1000</a:t>
            </a:r>
            <a:endParaRPr kumimoji="0" lang="en-GB" b="0" i="0" u="none" strike="noStrike" kern="1200" cap="none" spc="0" normalizeH="0" baseline="0" noProof="0" dirty="0">
              <a:ln>
                <a:noFill/>
              </a:ln>
              <a:solidFill>
                <a:srgbClr val="000000"/>
              </a:solidFill>
              <a:effectLst/>
              <a:uLnTx/>
              <a:uFillTx/>
              <a:latin typeface="Century Gothic" panose="020B050202020202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000000"/>
              </a:solidFill>
              <a:effectLst/>
              <a:uLnTx/>
              <a:uFillTx/>
              <a:latin typeface="Century Gothic" panose="020B0502020202020204"/>
              <a:ea typeface="+mn-ea"/>
              <a:cs typeface="+mn-cs"/>
            </a:endParaRPr>
          </a:p>
        </p:txBody>
      </p:sp>
      <p:sp>
        <p:nvSpPr>
          <p:cNvPr id="7" name="Rectangle: Rounded Corners 6">
            <a:extLst>
              <a:ext uri="{FF2B5EF4-FFF2-40B4-BE49-F238E27FC236}">
                <a16:creationId xmlns:a16="http://schemas.microsoft.com/office/drawing/2014/main" id="{AF204B23-7CD3-461F-9891-EAD5ED2F3A09}"/>
              </a:ext>
            </a:extLst>
          </p:cNvPr>
          <p:cNvSpPr/>
          <p:nvPr/>
        </p:nvSpPr>
        <p:spPr>
          <a:xfrm>
            <a:off x="3149988" y="2188154"/>
            <a:ext cx="5566347" cy="46469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b="1" dirty="0" err="1">
                <a:solidFill>
                  <a:schemeClr val="tx2"/>
                </a:solidFill>
                <a:latin typeface="Courier New" panose="02070309020205020404" pitchFamily="49" charset="0"/>
                <a:cs typeface="Courier New" panose="02070309020205020404" pitchFamily="49" charset="0"/>
              </a:rPr>
              <a:t>Object_name</a:t>
            </a:r>
            <a:r>
              <a:rPr lang="en-GB" sz="2000" b="1" dirty="0">
                <a:solidFill>
                  <a:schemeClr val="tx2"/>
                </a:solidFill>
                <a:latin typeface="Courier New" panose="02070309020205020404" pitchFamily="49" charset="0"/>
                <a:cs typeface="Courier New" panose="02070309020205020404" pitchFamily="49" charset="0"/>
              </a:rPr>
              <a:t> &lt;- function(arguments)</a:t>
            </a:r>
          </a:p>
        </p:txBody>
      </p:sp>
    </p:spTree>
    <p:extLst>
      <p:ext uri="{BB962C8B-B14F-4D97-AF65-F5344CB8AC3E}">
        <p14:creationId xmlns:p14="http://schemas.microsoft.com/office/powerpoint/2010/main" val="127545393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72F0E-1F23-4605-A360-8DD777B96560}"/>
              </a:ext>
            </a:extLst>
          </p:cNvPr>
          <p:cNvSpPr>
            <a:spLocks noGrp="1"/>
          </p:cNvSpPr>
          <p:nvPr>
            <p:ph type="title"/>
          </p:nvPr>
        </p:nvSpPr>
        <p:spPr>
          <a:xfrm>
            <a:off x="810001" y="437776"/>
            <a:ext cx="10571998" cy="970450"/>
          </a:xfrm>
        </p:spPr>
        <p:txBody>
          <a:bodyPr>
            <a:normAutofit/>
          </a:bodyPr>
          <a:lstStyle/>
          <a:p>
            <a:r>
              <a:rPr lang="en-US" dirty="0"/>
              <a:t>Answers 2)</a:t>
            </a:r>
          </a:p>
        </p:txBody>
      </p:sp>
      <p:sp>
        <p:nvSpPr>
          <p:cNvPr id="10" name="Rectangle 8">
            <a:extLst>
              <a:ext uri="{FF2B5EF4-FFF2-40B4-BE49-F238E27FC236}">
                <a16:creationId xmlns:a16="http://schemas.microsoft.com/office/drawing/2014/main" id="{59389D9E-FDE0-498C-961E-369D4A6DFC87}"/>
              </a:ext>
            </a:extLst>
          </p:cNvPr>
          <p:cNvSpPr>
            <a:spLocks noChangeArrowheads="1"/>
          </p:cNvSpPr>
          <p:nvPr/>
        </p:nvSpPr>
        <p:spPr bwMode="auto">
          <a:xfrm>
            <a:off x="0" y="-170549"/>
            <a:ext cx="65" cy="3410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6348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p:sp>
        <p:nvSpPr>
          <p:cNvPr id="11" name="Rectangle 9">
            <a:extLst>
              <a:ext uri="{FF2B5EF4-FFF2-40B4-BE49-F238E27FC236}">
                <a16:creationId xmlns:a16="http://schemas.microsoft.com/office/drawing/2014/main" id="{2166D367-05BE-490C-80A4-0FBEDA4E594A}"/>
              </a:ext>
            </a:extLst>
          </p:cNvPr>
          <p:cNvSpPr>
            <a:spLocks noChangeArrowheads="1"/>
          </p:cNvSpPr>
          <p:nvPr/>
        </p:nvSpPr>
        <p:spPr bwMode="auto">
          <a:xfrm>
            <a:off x="0" y="-239799"/>
            <a:ext cx="65" cy="4795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6348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700" b="0" i="0" u="none" strike="noStrike" kern="1200" cap="none" spc="0" normalizeH="0" baseline="0" noProof="0" dirty="0">
              <a:ln>
                <a:noFill/>
              </a:ln>
              <a:solidFill>
                <a:srgbClr val="000000"/>
              </a:solidFill>
              <a:effectLst/>
              <a:uLnTx/>
              <a:uFillTx/>
              <a:latin typeface="Lato"/>
              <a:ea typeface="+mn-ea"/>
              <a:cs typeface="+mn-cs"/>
            </a:endParaRPr>
          </a:p>
        </p:txBody>
      </p:sp>
      <p:pic>
        <p:nvPicPr>
          <p:cNvPr id="5" name="Picture 4">
            <a:extLst>
              <a:ext uri="{FF2B5EF4-FFF2-40B4-BE49-F238E27FC236}">
                <a16:creationId xmlns:a16="http://schemas.microsoft.com/office/drawing/2014/main" id="{65C05D10-71D2-49FF-816D-75EDC12A69C7}"/>
              </a:ext>
            </a:extLst>
          </p:cNvPr>
          <p:cNvPicPr>
            <a:picLocks noChangeAspect="1"/>
          </p:cNvPicPr>
          <p:nvPr/>
        </p:nvPicPr>
        <p:blipFill>
          <a:blip r:embed="rId3"/>
          <a:stretch>
            <a:fillRect/>
          </a:stretch>
        </p:blipFill>
        <p:spPr>
          <a:xfrm>
            <a:off x="3006671" y="2955252"/>
            <a:ext cx="5955869" cy="3644051"/>
          </a:xfrm>
          <a:prstGeom prst="rect">
            <a:avLst/>
          </a:prstGeom>
        </p:spPr>
      </p:pic>
      <p:pic>
        <p:nvPicPr>
          <p:cNvPr id="6" name="Picture 5">
            <a:extLst>
              <a:ext uri="{FF2B5EF4-FFF2-40B4-BE49-F238E27FC236}">
                <a16:creationId xmlns:a16="http://schemas.microsoft.com/office/drawing/2014/main" id="{2F08178E-10D4-4A0F-95AA-CECB7C72CEC0}"/>
              </a:ext>
            </a:extLst>
          </p:cNvPr>
          <p:cNvPicPr>
            <a:picLocks noChangeAspect="1"/>
          </p:cNvPicPr>
          <p:nvPr/>
        </p:nvPicPr>
        <p:blipFill>
          <a:blip r:embed="rId4"/>
          <a:stretch>
            <a:fillRect/>
          </a:stretch>
        </p:blipFill>
        <p:spPr>
          <a:xfrm>
            <a:off x="2433233" y="2328083"/>
            <a:ext cx="7766589" cy="627169"/>
          </a:xfrm>
          <a:prstGeom prst="rect">
            <a:avLst/>
          </a:prstGeom>
        </p:spPr>
      </p:pic>
    </p:spTree>
    <p:extLst>
      <p:ext uri="{BB962C8B-B14F-4D97-AF65-F5344CB8AC3E}">
        <p14:creationId xmlns:p14="http://schemas.microsoft.com/office/powerpoint/2010/main" val="351092618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72F0E-1F23-4605-A360-8DD777B96560}"/>
              </a:ext>
            </a:extLst>
          </p:cNvPr>
          <p:cNvSpPr>
            <a:spLocks noGrp="1"/>
          </p:cNvSpPr>
          <p:nvPr>
            <p:ph type="title"/>
          </p:nvPr>
        </p:nvSpPr>
        <p:spPr>
          <a:xfrm>
            <a:off x="810001" y="437776"/>
            <a:ext cx="10571998" cy="970450"/>
          </a:xfrm>
        </p:spPr>
        <p:txBody>
          <a:bodyPr>
            <a:normAutofit/>
          </a:bodyPr>
          <a:lstStyle/>
          <a:p>
            <a:r>
              <a:rPr lang="en-US" dirty="0"/>
              <a:t>Answers 3)</a:t>
            </a:r>
          </a:p>
        </p:txBody>
      </p:sp>
      <p:sp>
        <p:nvSpPr>
          <p:cNvPr id="10" name="Rectangle 8">
            <a:extLst>
              <a:ext uri="{FF2B5EF4-FFF2-40B4-BE49-F238E27FC236}">
                <a16:creationId xmlns:a16="http://schemas.microsoft.com/office/drawing/2014/main" id="{59389D9E-FDE0-498C-961E-369D4A6DFC87}"/>
              </a:ext>
            </a:extLst>
          </p:cNvPr>
          <p:cNvSpPr>
            <a:spLocks noChangeArrowheads="1"/>
          </p:cNvSpPr>
          <p:nvPr/>
        </p:nvSpPr>
        <p:spPr bwMode="auto">
          <a:xfrm>
            <a:off x="0" y="-170549"/>
            <a:ext cx="65" cy="3410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6348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p:sp>
        <p:nvSpPr>
          <p:cNvPr id="11" name="Rectangle 9">
            <a:extLst>
              <a:ext uri="{FF2B5EF4-FFF2-40B4-BE49-F238E27FC236}">
                <a16:creationId xmlns:a16="http://schemas.microsoft.com/office/drawing/2014/main" id="{2166D367-05BE-490C-80A4-0FBEDA4E594A}"/>
              </a:ext>
            </a:extLst>
          </p:cNvPr>
          <p:cNvSpPr>
            <a:spLocks noChangeArrowheads="1"/>
          </p:cNvSpPr>
          <p:nvPr/>
        </p:nvSpPr>
        <p:spPr bwMode="auto">
          <a:xfrm>
            <a:off x="0" y="-239799"/>
            <a:ext cx="65" cy="4795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6348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700" b="0" i="0" u="none" strike="noStrike" kern="1200" cap="none" spc="0" normalizeH="0" baseline="0" noProof="0" dirty="0">
              <a:ln>
                <a:noFill/>
              </a:ln>
              <a:solidFill>
                <a:srgbClr val="000000"/>
              </a:solidFill>
              <a:effectLst/>
              <a:uLnTx/>
              <a:uFillTx/>
              <a:latin typeface="Lato"/>
              <a:ea typeface="+mn-ea"/>
              <a:cs typeface="+mn-cs"/>
            </a:endParaRPr>
          </a:p>
        </p:txBody>
      </p:sp>
      <p:pic>
        <p:nvPicPr>
          <p:cNvPr id="3" name="Picture 2">
            <a:extLst>
              <a:ext uri="{FF2B5EF4-FFF2-40B4-BE49-F238E27FC236}">
                <a16:creationId xmlns:a16="http://schemas.microsoft.com/office/drawing/2014/main" id="{F4A4E62F-EE72-4E27-B6B1-A16DBAC64907}"/>
              </a:ext>
            </a:extLst>
          </p:cNvPr>
          <p:cNvPicPr>
            <a:picLocks noChangeAspect="1"/>
          </p:cNvPicPr>
          <p:nvPr/>
        </p:nvPicPr>
        <p:blipFill>
          <a:blip r:embed="rId3"/>
          <a:stretch>
            <a:fillRect/>
          </a:stretch>
        </p:blipFill>
        <p:spPr>
          <a:xfrm>
            <a:off x="2728927" y="2955252"/>
            <a:ext cx="6314575" cy="3796923"/>
          </a:xfrm>
          <a:prstGeom prst="rect">
            <a:avLst/>
          </a:prstGeom>
        </p:spPr>
      </p:pic>
      <p:pic>
        <p:nvPicPr>
          <p:cNvPr id="4" name="Picture 3">
            <a:extLst>
              <a:ext uri="{FF2B5EF4-FFF2-40B4-BE49-F238E27FC236}">
                <a16:creationId xmlns:a16="http://schemas.microsoft.com/office/drawing/2014/main" id="{00F85739-B0C4-451B-B2B8-E826677BD2F2}"/>
              </a:ext>
            </a:extLst>
          </p:cNvPr>
          <p:cNvPicPr>
            <a:picLocks noChangeAspect="1"/>
          </p:cNvPicPr>
          <p:nvPr/>
        </p:nvPicPr>
        <p:blipFill>
          <a:blip r:embed="rId4"/>
          <a:stretch>
            <a:fillRect/>
          </a:stretch>
        </p:blipFill>
        <p:spPr>
          <a:xfrm>
            <a:off x="1600479" y="2307309"/>
            <a:ext cx="8991041" cy="647943"/>
          </a:xfrm>
          <a:prstGeom prst="rect">
            <a:avLst/>
          </a:prstGeom>
        </p:spPr>
      </p:pic>
    </p:spTree>
    <p:extLst>
      <p:ext uri="{BB962C8B-B14F-4D97-AF65-F5344CB8AC3E}">
        <p14:creationId xmlns:p14="http://schemas.microsoft.com/office/powerpoint/2010/main" val="248966122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4BA904-64A6-4E10-9DC9-EB509DE97374}"/>
              </a:ext>
            </a:extLst>
          </p:cNvPr>
          <p:cNvSpPr>
            <a:spLocks noGrp="1"/>
          </p:cNvSpPr>
          <p:nvPr>
            <p:ph type="ctrTitle"/>
          </p:nvPr>
        </p:nvSpPr>
        <p:spPr/>
        <p:txBody>
          <a:bodyPr/>
          <a:lstStyle/>
          <a:p>
            <a:r>
              <a:rPr lang="en-GB" sz="8000" dirty="0"/>
              <a:t>More Data Visualisations </a:t>
            </a:r>
          </a:p>
        </p:txBody>
      </p:sp>
      <p:sp>
        <p:nvSpPr>
          <p:cNvPr id="3" name="Subtitle 2">
            <a:extLst>
              <a:ext uri="{FF2B5EF4-FFF2-40B4-BE49-F238E27FC236}">
                <a16:creationId xmlns:a16="http://schemas.microsoft.com/office/drawing/2014/main" id="{075CEA64-8F25-4A86-8F0F-57F03185DEE3}"/>
              </a:ext>
            </a:extLst>
          </p:cNvPr>
          <p:cNvSpPr>
            <a:spLocks noGrp="1"/>
          </p:cNvSpPr>
          <p:nvPr>
            <p:ph type="subTitle" idx="1"/>
          </p:nvPr>
        </p:nvSpPr>
        <p:spPr/>
        <p:txBody>
          <a:bodyPr/>
          <a:lstStyle/>
          <a:p>
            <a:endParaRPr lang="en-GB"/>
          </a:p>
        </p:txBody>
      </p:sp>
    </p:spTree>
    <p:extLst>
      <p:ext uri="{BB962C8B-B14F-4D97-AF65-F5344CB8AC3E}">
        <p14:creationId xmlns:p14="http://schemas.microsoft.com/office/powerpoint/2010/main" val="323561189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72F0E-1F23-4605-A360-8DD777B96560}"/>
              </a:ext>
            </a:extLst>
          </p:cNvPr>
          <p:cNvSpPr>
            <a:spLocks noGrp="1"/>
          </p:cNvSpPr>
          <p:nvPr>
            <p:ph type="title"/>
          </p:nvPr>
        </p:nvSpPr>
        <p:spPr>
          <a:xfrm>
            <a:off x="809999" y="468256"/>
            <a:ext cx="10571998" cy="970450"/>
          </a:xfrm>
        </p:spPr>
        <p:txBody>
          <a:bodyPr>
            <a:normAutofit/>
          </a:bodyPr>
          <a:lstStyle/>
          <a:p>
            <a:r>
              <a:rPr lang="en-US" dirty="0"/>
              <a:t>Line Plot </a:t>
            </a:r>
          </a:p>
        </p:txBody>
      </p:sp>
      <p:sp>
        <p:nvSpPr>
          <p:cNvPr id="10" name="Rectangle 8">
            <a:extLst>
              <a:ext uri="{FF2B5EF4-FFF2-40B4-BE49-F238E27FC236}">
                <a16:creationId xmlns:a16="http://schemas.microsoft.com/office/drawing/2014/main" id="{59389D9E-FDE0-498C-961E-369D4A6DFC87}"/>
              </a:ext>
            </a:extLst>
          </p:cNvPr>
          <p:cNvSpPr>
            <a:spLocks noChangeArrowheads="1"/>
          </p:cNvSpPr>
          <p:nvPr/>
        </p:nvSpPr>
        <p:spPr bwMode="auto">
          <a:xfrm>
            <a:off x="0" y="-170549"/>
            <a:ext cx="65" cy="3410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6348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p:sp>
        <p:nvSpPr>
          <p:cNvPr id="11" name="Rectangle 9">
            <a:extLst>
              <a:ext uri="{FF2B5EF4-FFF2-40B4-BE49-F238E27FC236}">
                <a16:creationId xmlns:a16="http://schemas.microsoft.com/office/drawing/2014/main" id="{2166D367-05BE-490C-80A4-0FBEDA4E594A}"/>
              </a:ext>
            </a:extLst>
          </p:cNvPr>
          <p:cNvSpPr>
            <a:spLocks noChangeArrowheads="1"/>
          </p:cNvSpPr>
          <p:nvPr/>
        </p:nvSpPr>
        <p:spPr bwMode="auto">
          <a:xfrm>
            <a:off x="0" y="-239799"/>
            <a:ext cx="65" cy="4795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6348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700" b="0" i="0" u="none" strike="noStrike" kern="1200" cap="none" spc="0" normalizeH="0" baseline="0" noProof="0" dirty="0">
              <a:ln>
                <a:noFill/>
              </a:ln>
              <a:solidFill>
                <a:srgbClr val="000000"/>
              </a:solidFill>
              <a:effectLst/>
              <a:uLnTx/>
              <a:uFillTx/>
              <a:latin typeface="Lato"/>
              <a:ea typeface="+mn-ea"/>
              <a:cs typeface="+mn-cs"/>
            </a:endParaRPr>
          </a:p>
        </p:txBody>
      </p:sp>
      <p:sp>
        <p:nvSpPr>
          <p:cNvPr id="8" name="Rectangle 7">
            <a:extLst>
              <a:ext uri="{FF2B5EF4-FFF2-40B4-BE49-F238E27FC236}">
                <a16:creationId xmlns:a16="http://schemas.microsoft.com/office/drawing/2014/main" id="{9D91DF48-ED6E-44EC-8F85-82B94B248B24}"/>
              </a:ext>
            </a:extLst>
          </p:cNvPr>
          <p:cNvSpPr/>
          <p:nvPr/>
        </p:nvSpPr>
        <p:spPr>
          <a:xfrm>
            <a:off x="1376769" y="2413337"/>
            <a:ext cx="11488331" cy="1015663"/>
          </a:xfrm>
          <a:prstGeom prst="rect">
            <a:avLst/>
          </a:prstGeom>
        </p:spPr>
        <p:txBody>
          <a:bodyPr wrap="square">
            <a:spAutoFit/>
          </a:bodyPr>
          <a:lstStyle/>
          <a:p>
            <a:pPr marL="342900" indent="-342900">
              <a:buFont typeface="Arial" panose="020B0604020202020204" pitchFamily="34" charset="0"/>
              <a:buChar char="•"/>
            </a:pPr>
            <a:r>
              <a:rPr lang="en-GB" sz="2000" dirty="0"/>
              <a:t>So far, we have only produced scatter plots and that's a bit boring</a:t>
            </a:r>
          </a:p>
          <a:p>
            <a:pPr marL="342900" indent="-342900">
              <a:buFont typeface="Arial" panose="020B0604020202020204" pitchFamily="34" charset="0"/>
              <a:buChar char="•"/>
            </a:pPr>
            <a:r>
              <a:rPr lang="en-GB" sz="2000" dirty="0"/>
              <a:t>By changing which geometry we use, we generate a line plot</a:t>
            </a:r>
          </a:p>
          <a:p>
            <a:pPr marL="342900" indent="-342900">
              <a:buFont typeface="Arial" panose="020B0604020202020204" pitchFamily="34" charset="0"/>
              <a:buChar char="•"/>
            </a:pPr>
            <a:r>
              <a:rPr lang="en-GB" sz="2000" dirty="0"/>
              <a:t>A dataset suited to this type of graph is the oranges dataset</a:t>
            </a:r>
          </a:p>
        </p:txBody>
      </p:sp>
      <p:pic>
        <p:nvPicPr>
          <p:cNvPr id="6" name="Picture 5">
            <a:extLst>
              <a:ext uri="{FF2B5EF4-FFF2-40B4-BE49-F238E27FC236}">
                <a16:creationId xmlns:a16="http://schemas.microsoft.com/office/drawing/2014/main" id="{A451A2C5-900A-4754-B8A2-3A0FD9EC9E97}"/>
              </a:ext>
            </a:extLst>
          </p:cNvPr>
          <p:cNvPicPr>
            <a:picLocks noChangeAspect="1"/>
          </p:cNvPicPr>
          <p:nvPr/>
        </p:nvPicPr>
        <p:blipFill>
          <a:blip r:embed="rId3"/>
          <a:stretch>
            <a:fillRect/>
          </a:stretch>
        </p:blipFill>
        <p:spPr>
          <a:xfrm>
            <a:off x="1976435" y="3593156"/>
            <a:ext cx="7789865" cy="2922809"/>
          </a:xfrm>
          <a:prstGeom prst="rect">
            <a:avLst/>
          </a:prstGeom>
        </p:spPr>
      </p:pic>
    </p:spTree>
    <p:extLst>
      <p:ext uri="{BB962C8B-B14F-4D97-AF65-F5344CB8AC3E}">
        <p14:creationId xmlns:p14="http://schemas.microsoft.com/office/powerpoint/2010/main" val="312532324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72F0E-1F23-4605-A360-8DD777B96560}"/>
              </a:ext>
            </a:extLst>
          </p:cNvPr>
          <p:cNvSpPr>
            <a:spLocks noGrp="1"/>
          </p:cNvSpPr>
          <p:nvPr>
            <p:ph type="title"/>
          </p:nvPr>
        </p:nvSpPr>
        <p:spPr>
          <a:xfrm>
            <a:off x="809999" y="468256"/>
            <a:ext cx="10571998" cy="970450"/>
          </a:xfrm>
        </p:spPr>
        <p:txBody>
          <a:bodyPr>
            <a:normAutofit/>
          </a:bodyPr>
          <a:lstStyle/>
          <a:p>
            <a:r>
              <a:rPr lang="en-US" dirty="0"/>
              <a:t>Line Plot </a:t>
            </a:r>
          </a:p>
        </p:txBody>
      </p:sp>
      <p:sp>
        <p:nvSpPr>
          <p:cNvPr id="10" name="Rectangle 8">
            <a:extLst>
              <a:ext uri="{FF2B5EF4-FFF2-40B4-BE49-F238E27FC236}">
                <a16:creationId xmlns:a16="http://schemas.microsoft.com/office/drawing/2014/main" id="{59389D9E-FDE0-498C-961E-369D4A6DFC87}"/>
              </a:ext>
            </a:extLst>
          </p:cNvPr>
          <p:cNvSpPr>
            <a:spLocks noChangeArrowheads="1"/>
          </p:cNvSpPr>
          <p:nvPr/>
        </p:nvSpPr>
        <p:spPr bwMode="auto">
          <a:xfrm>
            <a:off x="0" y="-170549"/>
            <a:ext cx="65" cy="3410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6348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p:sp>
        <p:nvSpPr>
          <p:cNvPr id="11" name="Rectangle 9">
            <a:extLst>
              <a:ext uri="{FF2B5EF4-FFF2-40B4-BE49-F238E27FC236}">
                <a16:creationId xmlns:a16="http://schemas.microsoft.com/office/drawing/2014/main" id="{2166D367-05BE-490C-80A4-0FBEDA4E594A}"/>
              </a:ext>
            </a:extLst>
          </p:cNvPr>
          <p:cNvSpPr>
            <a:spLocks noChangeArrowheads="1"/>
          </p:cNvSpPr>
          <p:nvPr/>
        </p:nvSpPr>
        <p:spPr bwMode="auto">
          <a:xfrm>
            <a:off x="0" y="-239799"/>
            <a:ext cx="65" cy="4795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6348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700" b="0" i="0" u="none" strike="noStrike" kern="1200" cap="none" spc="0" normalizeH="0" baseline="0" noProof="0" dirty="0">
              <a:ln>
                <a:noFill/>
              </a:ln>
              <a:solidFill>
                <a:srgbClr val="000000"/>
              </a:solidFill>
              <a:effectLst/>
              <a:uLnTx/>
              <a:uFillTx/>
              <a:latin typeface="Lato"/>
              <a:ea typeface="+mn-ea"/>
              <a:cs typeface="+mn-cs"/>
            </a:endParaRPr>
          </a:p>
        </p:txBody>
      </p:sp>
      <p:sp>
        <p:nvSpPr>
          <p:cNvPr id="8" name="Rectangle 7">
            <a:extLst>
              <a:ext uri="{FF2B5EF4-FFF2-40B4-BE49-F238E27FC236}">
                <a16:creationId xmlns:a16="http://schemas.microsoft.com/office/drawing/2014/main" id="{9D91DF48-ED6E-44EC-8F85-82B94B248B24}"/>
              </a:ext>
            </a:extLst>
          </p:cNvPr>
          <p:cNvSpPr/>
          <p:nvPr/>
        </p:nvSpPr>
        <p:spPr>
          <a:xfrm>
            <a:off x="661261" y="3429000"/>
            <a:ext cx="3411131" cy="1631216"/>
          </a:xfrm>
          <a:prstGeom prst="rect">
            <a:avLst/>
          </a:prstGeom>
        </p:spPr>
        <p:txBody>
          <a:bodyPr wrap="square">
            <a:spAutoFit/>
          </a:bodyPr>
          <a:lstStyle/>
          <a:p>
            <a:pPr marL="342900" indent="-342900">
              <a:buFont typeface="Arial" panose="020B0604020202020204" pitchFamily="34" charset="0"/>
              <a:buChar char="•"/>
            </a:pPr>
            <a:endParaRPr lang="en-GB" sz="2000" dirty="0"/>
          </a:p>
          <a:p>
            <a:pPr marL="342900" indent="-342900">
              <a:buFont typeface="Arial" panose="020B0604020202020204" pitchFamily="34" charset="0"/>
              <a:buChar char="•"/>
            </a:pPr>
            <a:r>
              <a:rPr lang="en-GB" sz="2000" dirty="0"/>
              <a:t>A line plot is produced by using the </a:t>
            </a:r>
            <a:r>
              <a:rPr lang="en-GB" sz="2000" b="1" dirty="0" err="1">
                <a:solidFill>
                  <a:srgbClr val="00B0F0"/>
                </a:solidFill>
                <a:latin typeface="Courier New" panose="02070309020205020404" pitchFamily="49" charset="0"/>
                <a:cs typeface="Courier New" panose="02070309020205020404" pitchFamily="49" charset="0"/>
              </a:rPr>
              <a:t>geom_line</a:t>
            </a:r>
            <a:r>
              <a:rPr lang="en-GB" sz="2000" b="1" dirty="0">
                <a:solidFill>
                  <a:srgbClr val="00B0F0"/>
                </a:solidFill>
                <a:latin typeface="Courier New" panose="02070309020205020404" pitchFamily="49" charset="0"/>
                <a:cs typeface="Courier New" panose="02070309020205020404" pitchFamily="49" charset="0"/>
              </a:rPr>
              <a:t>()</a:t>
            </a:r>
            <a:r>
              <a:rPr lang="en-GB" sz="2000" dirty="0"/>
              <a:t> geometry</a:t>
            </a:r>
          </a:p>
        </p:txBody>
      </p:sp>
      <p:pic>
        <p:nvPicPr>
          <p:cNvPr id="3" name="Picture 2">
            <a:extLst>
              <a:ext uri="{FF2B5EF4-FFF2-40B4-BE49-F238E27FC236}">
                <a16:creationId xmlns:a16="http://schemas.microsoft.com/office/drawing/2014/main" id="{5B681775-DF44-40C3-B013-E4D053FAC09A}"/>
              </a:ext>
            </a:extLst>
          </p:cNvPr>
          <p:cNvPicPr>
            <a:picLocks noChangeAspect="1"/>
          </p:cNvPicPr>
          <p:nvPr/>
        </p:nvPicPr>
        <p:blipFill>
          <a:blip r:embed="rId3"/>
          <a:stretch>
            <a:fillRect/>
          </a:stretch>
        </p:blipFill>
        <p:spPr>
          <a:xfrm>
            <a:off x="3619500" y="2111322"/>
            <a:ext cx="8267700" cy="4399015"/>
          </a:xfrm>
          <a:prstGeom prst="rect">
            <a:avLst/>
          </a:prstGeom>
        </p:spPr>
      </p:pic>
    </p:spTree>
    <p:extLst>
      <p:ext uri="{BB962C8B-B14F-4D97-AF65-F5344CB8AC3E}">
        <p14:creationId xmlns:p14="http://schemas.microsoft.com/office/powerpoint/2010/main" val="196907799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72F0E-1F23-4605-A360-8DD777B96560}"/>
              </a:ext>
            </a:extLst>
          </p:cNvPr>
          <p:cNvSpPr>
            <a:spLocks noGrp="1"/>
          </p:cNvSpPr>
          <p:nvPr>
            <p:ph type="title"/>
          </p:nvPr>
        </p:nvSpPr>
        <p:spPr>
          <a:xfrm>
            <a:off x="809999" y="468256"/>
            <a:ext cx="10571998" cy="970450"/>
          </a:xfrm>
        </p:spPr>
        <p:txBody>
          <a:bodyPr>
            <a:normAutofit/>
          </a:bodyPr>
          <a:lstStyle/>
          <a:p>
            <a:r>
              <a:rPr lang="en-US" dirty="0"/>
              <a:t>Smooth Line Plot </a:t>
            </a:r>
          </a:p>
        </p:txBody>
      </p:sp>
      <p:sp>
        <p:nvSpPr>
          <p:cNvPr id="10" name="Rectangle 8">
            <a:extLst>
              <a:ext uri="{FF2B5EF4-FFF2-40B4-BE49-F238E27FC236}">
                <a16:creationId xmlns:a16="http://schemas.microsoft.com/office/drawing/2014/main" id="{59389D9E-FDE0-498C-961E-369D4A6DFC87}"/>
              </a:ext>
            </a:extLst>
          </p:cNvPr>
          <p:cNvSpPr>
            <a:spLocks noChangeArrowheads="1"/>
          </p:cNvSpPr>
          <p:nvPr/>
        </p:nvSpPr>
        <p:spPr bwMode="auto">
          <a:xfrm>
            <a:off x="0" y="-170549"/>
            <a:ext cx="65" cy="3410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6348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p:sp>
        <p:nvSpPr>
          <p:cNvPr id="11" name="Rectangle 9">
            <a:extLst>
              <a:ext uri="{FF2B5EF4-FFF2-40B4-BE49-F238E27FC236}">
                <a16:creationId xmlns:a16="http://schemas.microsoft.com/office/drawing/2014/main" id="{2166D367-05BE-490C-80A4-0FBEDA4E594A}"/>
              </a:ext>
            </a:extLst>
          </p:cNvPr>
          <p:cNvSpPr>
            <a:spLocks noChangeArrowheads="1"/>
          </p:cNvSpPr>
          <p:nvPr/>
        </p:nvSpPr>
        <p:spPr bwMode="auto">
          <a:xfrm>
            <a:off x="0" y="-239799"/>
            <a:ext cx="65" cy="4795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6348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700" b="0" i="0" u="none" strike="noStrike" kern="1200" cap="none" spc="0" normalizeH="0" baseline="0" noProof="0" dirty="0">
              <a:ln>
                <a:noFill/>
              </a:ln>
              <a:solidFill>
                <a:srgbClr val="000000"/>
              </a:solidFill>
              <a:effectLst/>
              <a:uLnTx/>
              <a:uFillTx/>
              <a:latin typeface="Lato"/>
              <a:ea typeface="+mn-ea"/>
              <a:cs typeface="+mn-cs"/>
            </a:endParaRPr>
          </a:p>
        </p:txBody>
      </p:sp>
      <p:sp>
        <p:nvSpPr>
          <p:cNvPr id="8" name="Rectangle 7">
            <a:extLst>
              <a:ext uri="{FF2B5EF4-FFF2-40B4-BE49-F238E27FC236}">
                <a16:creationId xmlns:a16="http://schemas.microsoft.com/office/drawing/2014/main" id="{9D91DF48-ED6E-44EC-8F85-82B94B248B24}"/>
              </a:ext>
            </a:extLst>
          </p:cNvPr>
          <p:cNvSpPr/>
          <p:nvPr/>
        </p:nvSpPr>
        <p:spPr>
          <a:xfrm>
            <a:off x="354538" y="1850257"/>
            <a:ext cx="4343400" cy="4093428"/>
          </a:xfrm>
          <a:prstGeom prst="rect">
            <a:avLst/>
          </a:prstGeom>
        </p:spPr>
        <p:txBody>
          <a:bodyPr wrap="square">
            <a:spAutoFit/>
          </a:bodyPr>
          <a:lstStyle/>
          <a:p>
            <a:pPr marL="342900" indent="-342900">
              <a:buFont typeface="Arial" panose="020B0604020202020204" pitchFamily="34" charset="0"/>
              <a:buChar char="•"/>
            </a:pPr>
            <a:endParaRPr lang="en-GB" sz="2000" dirty="0"/>
          </a:p>
          <a:p>
            <a:pPr marL="342900" indent="-342900">
              <a:buFont typeface="Arial" panose="020B0604020202020204" pitchFamily="34" charset="0"/>
              <a:buChar char="•"/>
            </a:pPr>
            <a:r>
              <a:rPr lang="en-GB" sz="2000" dirty="0"/>
              <a:t>A similar geometry is </a:t>
            </a:r>
            <a:r>
              <a:rPr lang="en-GB" sz="2000" b="1" dirty="0" err="1">
                <a:solidFill>
                  <a:srgbClr val="00B0F0"/>
                </a:solidFill>
                <a:latin typeface="Courier New" panose="02070309020205020404" pitchFamily="49" charset="0"/>
                <a:cs typeface="Courier New" panose="02070309020205020404" pitchFamily="49" charset="0"/>
              </a:rPr>
              <a:t>geom_smooth</a:t>
            </a:r>
            <a:r>
              <a:rPr lang="en-GB" sz="2000" b="1" dirty="0">
                <a:solidFill>
                  <a:srgbClr val="00B0F0"/>
                </a:solidFill>
                <a:latin typeface="Courier New" panose="02070309020205020404" pitchFamily="49" charset="0"/>
                <a:cs typeface="Courier New" panose="02070309020205020404" pitchFamily="49" charset="0"/>
              </a:rPr>
              <a:t>()</a:t>
            </a:r>
            <a:r>
              <a:rPr lang="en-GB" sz="2000" dirty="0"/>
              <a:t>. This adds a smooth fitted line to a plot</a:t>
            </a:r>
          </a:p>
          <a:p>
            <a:pPr marL="342900" indent="-342900">
              <a:buFont typeface="Arial" panose="020B0604020202020204" pitchFamily="34" charset="0"/>
              <a:buChar char="•"/>
            </a:pPr>
            <a:endParaRPr lang="en-GB" sz="2000" dirty="0"/>
          </a:p>
          <a:p>
            <a:pPr marL="342900" indent="-342900">
              <a:buFont typeface="Arial" panose="020B0604020202020204" pitchFamily="34" charset="0"/>
              <a:buChar char="•"/>
            </a:pPr>
            <a:r>
              <a:rPr lang="en-GB" sz="2000" dirty="0"/>
              <a:t>This can be combined with </a:t>
            </a:r>
            <a:r>
              <a:rPr lang="en-GB" sz="2000" b="1" dirty="0" err="1">
                <a:solidFill>
                  <a:srgbClr val="00B0F0"/>
                </a:solidFill>
                <a:latin typeface="Courier New" panose="02070309020205020404" pitchFamily="49" charset="0"/>
                <a:cs typeface="Courier New" panose="02070309020205020404" pitchFamily="49" charset="0"/>
              </a:rPr>
              <a:t>geom_point</a:t>
            </a:r>
            <a:r>
              <a:rPr lang="en-GB" sz="2000" b="1" dirty="0">
                <a:solidFill>
                  <a:srgbClr val="00B0F0"/>
                </a:solidFill>
                <a:latin typeface="Courier New" panose="02070309020205020404" pitchFamily="49" charset="0"/>
                <a:cs typeface="Courier New" panose="02070309020205020404" pitchFamily="49" charset="0"/>
              </a:rPr>
              <a:t>() </a:t>
            </a:r>
            <a:r>
              <a:rPr lang="en-GB" sz="2000" dirty="0"/>
              <a:t>to create the following graph</a:t>
            </a:r>
          </a:p>
          <a:p>
            <a:pPr marL="342900" indent="-342900">
              <a:buFont typeface="Arial" panose="020B0604020202020204" pitchFamily="34" charset="0"/>
              <a:buChar char="•"/>
            </a:pPr>
            <a:endParaRPr lang="en-GB" sz="2000" dirty="0"/>
          </a:p>
          <a:p>
            <a:pPr marL="342900" indent="-342900">
              <a:buFont typeface="Arial" panose="020B0604020202020204" pitchFamily="34" charset="0"/>
              <a:buChar char="•"/>
            </a:pPr>
            <a:r>
              <a:rPr lang="en-GB" sz="2000" dirty="0"/>
              <a:t>Use can use the </a:t>
            </a:r>
            <a:r>
              <a:rPr lang="en-GB" sz="2000" b="1" dirty="0">
                <a:solidFill>
                  <a:srgbClr val="00B0F0"/>
                </a:solidFill>
                <a:latin typeface="Courier New" panose="02070309020205020404" pitchFamily="49" charset="0"/>
                <a:cs typeface="Courier New" panose="02070309020205020404" pitchFamily="49" charset="0"/>
              </a:rPr>
              <a:t>se</a:t>
            </a:r>
            <a:r>
              <a:rPr lang="en-GB" sz="2000" dirty="0"/>
              <a:t> parameter to control whether confidence intervals are shown. These are best turned off for now</a:t>
            </a:r>
          </a:p>
        </p:txBody>
      </p:sp>
      <p:pic>
        <p:nvPicPr>
          <p:cNvPr id="4" name="Picture 3">
            <a:extLst>
              <a:ext uri="{FF2B5EF4-FFF2-40B4-BE49-F238E27FC236}">
                <a16:creationId xmlns:a16="http://schemas.microsoft.com/office/drawing/2014/main" id="{8B852A51-CABD-4785-BA99-9745002A25F6}"/>
              </a:ext>
            </a:extLst>
          </p:cNvPr>
          <p:cNvPicPr>
            <a:picLocks noChangeAspect="1"/>
          </p:cNvPicPr>
          <p:nvPr/>
        </p:nvPicPr>
        <p:blipFill>
          <a:blip r:embed="rId3"/>
          <a:stretch>
            <a:fillRect/>
          </a:stretch>
        </p:blipFill>
        <p:spPr>
          <a:xfrm>
            <a:off x="4697938" y="2583909"/>
            <a:ext cx="7494062" cy="3241675"/>
          </a:xfrm>
          <a:prstGeom prst="rect">
            <a:avLst/>
          </a:prstGeom>
        </p:spPr>
      </p:pic>
    </p:spTree>
    <p:extLst>
      <p:ext uri="{BB962C8B-B14F-4D97-AF65-F5344CB8AC3E}">
        <p14:creationId xmlns:p14="http://schemas.microsoft.com/office/powerpoint/2010/main" val="266044034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72F0E-1F23-4605-A360-8DD777B96560}"/>
              </a:ext>
            </a:extLst>
          </p:cNvPr>
          <p:cNvSpPr>
            <a:spLocks noGrp="1"/>
          </p:cNvSpPr>
          <p:nvPr>
            <p:ph type="title"/>
          </p:nvPr>
        </p:nvSpPr>
        <p:spPr>
          <a:xfrm>
            <a:off x="810001" y="437776"/>
            <a:ext cx="10571998" cy="970450"/>
          </a:xfrm>
        </p:spPr>
        <p:txBody>
          <a:bodyPr>
            <a:normAutofit/>
          </a:bodyPr>
          <a:lstStyle/>
          <a:p>
            <a:r>
              <a:rPr lang="en-US" dirty="0"/>
              <a:t>Exercises to try  </a:t>
            </a:r>
          </a:p>
        </p:txBody>
      </p:sp>
      <p:sp>
        <p:nvSpPr>
          <p:cNvPr id="9" name="Rectangle 8">
            <a:extLst>
              <a:ext uri="{FF2B5EF4-FFF2-40B4-BE49-F238E27FC236}">
                <a16:creationId xmlns:a16="http://schemas.microsoft.com/office/drawing/2014/main" id="{98E1078F-3A4D-4292-990B-BCAFDE64CCAB}"/>
              </a:ext>
            </a:extLst>
          </p:cNvPr>
          <p:cNvSpPr/>
          <p:nvPr/>
        </p:nvSpPr>
        <p:spPr>
          <a:xfrm>
            <a:off x="643544" y="2756352"/>
            <a:ext cx="11183881" cy="3170099"/>
          </a:xfrm>
          <a:prstGeom prst="rect">
            <a:avLst/>
          </a:prstGeom>
        </p:spPr>
        <p:txBody>
          <a:bodyPr wrap="square">
            <a:spAutoFit/>
          </a:bodyPr>
          <a:lstStyle/>
          <a:p>
            <a:pPr marL="457200" lvl="0" indent="-457200">
              <a:buAutoNum type="arabicParenR"/>
              <a:defRPr/>
            </a:pPr>
            <a:r>
              <a:rPr lang="en-GB" sz="2000" dirty="0">
                <a:solidFill>
                  <a:srgbClr val="000000"/>
                </a:solidFill>
              </a:rPr>
              <a:t>Using the built in dataset </a:t>
            </a:r>
            <a:r>
              <a:rPr lang="en-GB" sz="2000" b="1" dirty="0" err="1">
                <a:solidFill>
                  <a:schemeClr val="accent1"/>
                </a:solidFill>
                <a:latin typeface="Courier New" panose="02070309020205020404" pitchFamily="49" charset="0"/>
                <a:cs typeface="Courier New" panose="02070309020205020404" pitchFamily="49" charset="0"/>
              </a:rPr>
              <a:t>ChickWeight</a:t>
            </a:r>
            <a:r>
              <a:rPr lang="en-GB" sz="2000" b="1" dirty="0">
                <a:solidFill>
                  <a:schemeClr val="accent1"/>
                </a:solidFill>
                <a:latin typeface="Courier New" panose="02070309020205020404" pitchFamily="49" charset="0"/>
                <a:cs typeface="Courier New" panose="02070309020205020404" pitchFamily="49" charset="0"/>
              </a:rPr>
              <a:t> </a:t>
            </a:r>
            <a:r>
              <a:rPr lang="en-GB" sz="2000" dirty="0">
                <a:solidFill>
                  <a:schemeClr val="bg1"/>
                </a:solidFill>
                <a:cs typeface="Courier New" panose="02070309020205020404" pitchFamily="49" charset="0"/>
              </a:rPr>
              <a:t>make a line plot of the chicken weight against time. Group by chick and colour by diet by adding </a:t>
            </a:r>
            <a:r>
              <a:rPr lang="en-GB" sz="2000" b="1" dirty="0">
                <a:solidFill>
                  <a:srgbClr val="00B0F0"/>
                </a:solidFill>
                <a:latin typeface="Courier New" panose="02070309020205020404" pitchFamily="49" charset="0"/>
                <a:cs typeface="Courier New" panose="02070309020205020404" pitchFamily="49" charset="0"/>
              </a:rPr>
              <a:t>group = chick</a:t>
            </a:r>
            <a:r>
              <a:rPr lang="en-GB" sz="2000" dirty="0">
                <a:solidFill>
                  <a:schemeClr val="bg1"/>
                </a:solidFill>
                <a:cs typeface="Courier New" panose="02070309020205020404" pitchFamily="49" charset="0"/>
              </a:rPr>
              <a:t> inside the </a:t>
            </a:r>
            <a:r>
              <a:rPr lang="en-GB" sz="2000" b="1" dirty="0" err="1">
                <a:solidFill>
                  <a:srgbClr val="00B0F0"/>
                </a:solidFill>
                <a:latin typeface="Courier New" panose="02070309020205020404" pitchFamily="49" charset="0"/>
                <a:cs typeface="Courier New" panose="02070309020205020404" pitchFamily="49" charset="0"/>
              </a:rPr>
              <a:t>aes</a:t>
            </a:r>
            <a:r>
              <a:rPr lang="en-GB" sz="2000" b="1" dirty="0">
                <a:solidFill>
                  <a:srgbClr val="00B0F0"/>
                </a:solidFill>
                <a:latin typeface="Courier New" panose="02070309020205020404" pitchFamily="49" charset="0"/>
                <a:cs typeface="Courier New" panose="02070309020205020404" pitchFamily="49" charset="0"/>
              </a:rPr>
              <a:t>() </a:t>
            </a:r>
            <a:r>
              <a:rPr lang="en-GB" sz="2000" dirty="0">
                <a:solidFill>
                  <a:schemeClr val="bg1"/>
                </a:solidFill>
                <a:cs typeface="Courier New" panose="02070309020205020404" pitchFamily="49" charset="0"/>
              </a:rPr>
              <a:t>function</a:t>
            </a:r>
          </a:p>
          <a:p>
            <a:pPr marL="457200" lvl="0" indent="-457200">
              <a:buAutoNum type="arabicParenR"/>
              <a:defRPr/>
            </a:pPr>
            <a:endParaRPr lang="en-GB" sz="2000" dirty="0">
              <a:solidFill>
                <a:schemeClr val="bg1"/>
              </a:solidFill>
              <a:cs typeface="Courier New" panose="02070309020205020404" pitchFamily="49" charset="0"/>
            </a:endParaRPr>
          </a:p>
          <a:p>
            <a:pPr marL="457200" lvl="0" indent="-457200">
              <a:buAutoNum type="arabicParenR"/>
              <a:defRPr/>
            </a:pPr>
            <a:r>
              <a:rPr lang="en-GB" sz="2000" dirty="0">
                <a:solidFill>
                  <a:schemeClr val="bg1"/>
                </a:solidFill>
                <a:cs typeface="Courier New" panose="02070309020205020404" pitchFamily="49" charset="0"/>
              </a:rPr>
              <a:t>Instead of using </a:t>
            </a:r>
            <a:r>
              <a:rPr lang="en-GB" sz="2000" b="1" dirty="0" err="1">
                <a:solidFill>
                  <a:srgbClr val="00B0F0"/>
                </a:solidFill>
                <a:latin typeface="Courier New" panose="02070309020205020404" pitchFamily="49" charset="0"/>
                <a:cs typeface="Courier New" panose="02070309020205020404" pitchFamily="49" charset="0"/>
              </a:rPr>
              <a:t>geom_line</a:t>
            </a:r>
            <a:r>
              <a:rPr lang="en-GB" sz="2000" dirty="0">
                <a:solidFill>
                  <a:schemeClr val="bg1"/>
                </a:solidFill>
                <a:cs typeface="Courier New" panose="02070309020205020404" pitchFamily="49" charset="0"/>
              </a:rPr>
              <a:t>, use </a:t>
            </a:r>
            <a:r>
              <a:rPr lang="en-GB" sz="2000" b="1" dirty="0" err="1">
                <a:solidFill>
                  <a:srgbClr val="00B0F0"/>
                </a:solidFill>
                <a:latin typeface="Courier New" panose="02070309020205020404" pitchFamily="49" charset="0"/>
                <a:cs typeface="Courier New" panose="02070309020205020404" pitchFamily="49" charset="0"/>
              </a:rPr>
              <a:t>geom_smooth</a:t>
            </a:r>
            <a:r>
              <a:rPr lang="en-GB" sz="2000" dirty="0">
                <a:solidFill>
                  <a:schemeClr val="bg1"/>
                </a:solidFill>
                <a:cs typeface="Courier New" panose="02070309020205020404" pitchFamily="49" charset="0"/>
              </a:rPr>
              <a:t> with the </a:t>
            </a:r>
            <a:r>
              <a:rPr lang="en-GB" sz="2000" b="1" dirty="0">
                <a:solidFill>
                  <a:srgbClr val="00B0F0"/>
                </a:solidFill>
                <a:latin typeface="Courier New" panose="02070309020205020404" pitchFamily="49" charset="0"/>
                <a:cs typeface="Courier New" panose="02070309020205020404" pitchFamily="49" charset="0"/>
              </a:rPr>
              <a:t>colour</a:t>
            </a:r>
            <a:r>
              <a:rPr lang="en-GB" sz="2000" dirty="0">
                <a:solidFill>
                  <a:schemeClr val="bg1"/>
                </a:solidFill>
                <a:cs typeface="Courier New" panose="02070309020205020404" pitchFamily="49" charset="0"/>
              </a:rPr>
              <a:t> aesthetic set to </a:t>
            </a:r>
            <a:r>
              <a:rPr lang="en-GB" sz="2000" b="1" dirty="0">
                <a:solidFill>
                  <a:srgbClr val="00B0F0"/>
                </a:solidFill>
                <a:latin typeface="Courier New" panose="02070309020205020404" pitchFamily="49" charset="0"/>
                <a:cs typeface="Courier New" panose="02070309020205020404" pitchFamily="49" charset="0"/>
              </a:rPr>
              <a:t>Diet</a:t>
            </a:r>
            <a:r>
              <a:rPr lang="en-GB" sz="2000" dirty="0">
                <a:solidFill>
                  <a:schemeClr val="bg1"/>
                </a:solidFill>
                <a:cs typeface="Courier New" panose="02070309020205020404" pitchFamily="49" charset="0"/>
              </a:rPr>
              <a:t>. Hide the error regions with </a:t>
            </a:r>
            <a:r>
              <a:rPr lang="en-GB" sz="2000" b="1" dirty="0">
                <a:solidFill>
                  <a:srgbClr val="00B0F0"/>
                </a:solidFill>
                <a:latin typeface="Courier New" panose="02070309020205020404" pitchFamily="49" charset="0"/>
                <a:cs typeface="Courier New" panose="02070309020205020404" pitchFamily="49" charset="0"/>
              </a:rPr>
              <a:t>se=FALSE</a:t>
            </a:r>
          </a:p>
          <a:p>
            <a:pPr lvl="0">
              <a:defRPr/>
            </a:pPr>
            <a:r>
              <a:rPr lang="en-GB" sz="2000" i="1" dirty="0">
                <a:solidFill>
                  <a:schemeClr val="bg1"/>
                </a:solidFill>
                <a:cs typeface="Courier New" panose="02070309020205020404" pitchFamily="49" charset="0"/>
              </a:rPr>
              <a:t>      There is no need to specify the group in this case - why?</a:t>
            </a:r>
          </a:p>
          <a:p>
            <a:pPr lvl="0">
              <a:defRPr/>
            </a:pPr>
            <a:endParaRPr lang="en-GB" sz="2000" i="1" dirty="0">
              <a:solidFill>
                <a:schemeClr val="bg1"/>
              </a:solidFill>
              <a:cs typeface="Courier New" panose="02070309020205020404" pitchFamily="49" charset="0"/>
            </a:endParaRPr>
          </a:p>
          <a:p>
            <a:pPr lvl="0">
              <a:defRPr/>
            </a:pPr>
            <a:r>
              <a:rPr lang="en-GB" sz="2000" dirty="0">
                <a:solidFill>
                  <a:schemeClr val="bg1"/>
                </a:solidFill>
                <a:cs typeface="Courier New" panose="02070309020205020404" pitchFamily="49" charset="0"/>
              </a:rPr>
              <a:t>3)   Add labels to the plot</a:t>
            </a:r>
          </a:p>
          <a:p>
            <a:pPr lvl="0">
              <a:defRPr/>
            </a:pPr>
            <a:endParaRPr lang="en-GB" sz="2000" i="1" dirty="0">
              <a:solidFill>
                <a:schemeClr val="bg1"/>
              </a:solidFill>
              <a:cs typeface="Courier New" panose="02070309020205020404" pitchFamily="49" charset="0"/>
            </a:endParaRPr>
          </a:p>
        </p:txBody>
      </p:sp>
      <p:sp>
        <p:nvSpPr>
          <p:cNvPr id="10" name="Rectangle 8">
            <a:extLst>
              <a:ext uri="{FF2B5EF4-FFF2-40B4-BE49-F238E27FC236}">
                <a16:creationId xmlns:a16="http://schemas.microsoft.com/office/drawing/2014/main" id="{59389D9E-FDE0-498C-961E-369D4A6DFC87}"/>
              </a:ext>
            </a:extLst>
          </p:cNvPr>
          <p:cNvSpPr>
            <a:spLocks noChangeArrowheads="1"/>
          </p:cNvSpPr>
          <p:nvPr/>
        </p:nvSpPr>
        <p:spPr bwMode="auto">
          <a:xfrm>
            <a:off x="0" y="-170549"/>
            <a:ext cx="65" cy="3410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6348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p:sp>
        <p:nvSpPr>
          <p:cNvPr id="11" name="Rectangle 9">
            <a:extLst>
              <a:ext uri="{FF2B5EF4-FFF2-40B4-BE49-F238E27FC236}">
                <a16:creationId xmlns:a16="http://schemas.microsoft.com/office/drawing/2014/main" id="{2166D367-05BE-490C-80A4-0FBEDA4E594A}"/>
              </a:ext>
            </a:extLst>
          </p:cNvPr>
          <p:cNvSpPr>
            <a:spLocks noChangeArrowheads="1"/>
          </p:cNvSpPr>
          <p:nvPr/>
        </p:nvSpPr>
        <p:spPr bwMode="auto">
          <a:xfrm>
            <a:off x="0" y="-239799"/>
            <a:ext cx="65" cy="4795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6348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700" b="0" i="0" u="none" strike="noStrike" kern="1200" cap="none" spc="0" normalizeH="0" baseline="0" noProof="0" dirty="0">
              <a:ln>
                <a:noFill/>
              </a:ln>
              <a:solidFill>
                <a:srgbClr val="000000"/>
              </a:solidFill>
              <a:effectLst/>
              <a:uLnTx/>
              <a:uFillTx/>
              <a:latin typeface="Lato"/>
              <a:ea typeface="+mn-ea"/>
              <a:cs typeface="+mn-cs"/>
            </a:endParaRPr>
          </a:p>
        </p:txBody>
      </p:sp>
    </p:spTree>
    <p:extLst>
      <p:ext uri="{BB962C8B-B14F-4D97-AF65-F5344CB8AC3E}">
        <p14:creationId xmlns:p14="http://schemas.microsoft.com/office/powerpoint/2010/main" val="149004632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72F0E-1F23-4605-A360-8DD777B96560}"/>
              </a:ext>
            </a:extLst>
          </p:cNvPr>
          <p:cNvSpPr>
            <a:spLocks noGrp="1"/>
          </p:cNvSpPr>
          <p:nvPr>
            <p:ph type="title"/>
          </p:nvPr>
        </p:nvSpPr>
        <p:spPr>
          <a:xfrm>
            <a:off x="810001" y="437776"/>
            <a:ext cx="10571998" cy="970450"/>
          </a:xfrm>
        </p:spPr>
        <p:txBody>
          <a:bodyPr>
            <a:normAutofit/>
          </a:bodyPr>
          <a:lstStyle/>
          <a:p>
            <a:r>
              <a:rPr lang="en-US" dirty="0"/>
              <a:t>Answers 1) </a:t>
            </a:r>
          </a:p>
        </p:txBody>
      </p:sp>
      <p:sp>
        <p:nvSpPr>
          <p:cNvPr id="10" name="Rectangle 8">
            <a:extLst>
              <a:ext uri="{FF2B5EF4-FFF2-40B4-BE49-F238E27FC236}">
                <a16:creationId xmlns:a16="http://schemas.microsoft.com/office/drawing/2014/main" id="{59389D9E-FDE0-498C-961E-369D4A6DFC87}"/>
              </a:ext>
            </a:extLst>
          </p:cNvPr>
          <p:cNvSpPr>
            <a:spLocks noChangeArrowheads="1"/>
          </p:cNvSpPr>
          <p:nvPr/>
        </p:nvSpPr>
        <p:spPr bwMode="auto">
          <a:xfrm>
            <a:off x="0" y="-170549"/>
            <a:ext cx="65" cy="3410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6348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p:sp>
        <p:nvSpPr>
          <p:cNvPr id="11" name="Rectangle 9">
            <a:extLst>
              <a:ext uri="{FF2B5EF4-FFF2-40B4-BE49-F238E27FC236}">
                <a16:creationId xmlns:a16="http://schemas.microsoft.com/office/drawing/2014/main" id="{2166D367-05BE-490C-80A4-0FBEDA4E594A}"/>
              </a:ext>
            </a:extLst>
          </p:cNvPr>
          <p:cNvSpPr>
            <a:spLocks noChangeArrowheads="1"/>
          </p:cNvSpPr>
          <p:nvPr/>
        </p:nvSpPr>
        <p:spPr bwMode="auto">
          <a:xfrm>
            <a:off x="0" y="-239799"/>
            <a:ext cx="65" cy="4795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6348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700" b="0" i="0" u="none" strike="noStrike" kern="1200" cap="none" spc="0" normalizeH="0" baseline="0" noProof="0" dirty="0">
              <a:ln>
                <a:noFill/>
              </a:ln>
              <a:solidFill>
                <a:srgbClr val="000000"/>
              </a:solidFill>
              <a:effectLst/>
              <a:uLnTx/>
              <a:uFillTx/>
              <a:latin typeface="Lato"/>
              <a:ea typeface="+mn-ea"/>
              <a:cs typeface="+mn-cs"/>
            </a:endParaRPr>
          </a:p>
        </p:txBody>
      </p:sp>
      <p:pic>
        <p:nvPicPr>
          <p:cNvPr id="5" name="Picture 4">
            <a:extLst>
              <a:ext uri="{FF2B5EF4-FFF2-40B4-BE49-F238E27FC236}">
                <a16:creationId xmlns:a16="http://schemas.microsoft.com/office/drawing/2014/main" id="{A5D191E0-A858-46B2-87D2-5D3A9BF34DD4}"/>
              </a:ext>
            </a:extLst>
          </p:cNvPr>
          <p:cNvPicPr>
            <a:picLocks noChangeAspect="1"/>
          </p:cNvPicPr>
          <p:nvPr/>
        </p:nvPicPr>
        <p:blipFill rotWithShape="1">
          <a:blip r:embed="rId3"/>
          <a:srcRect t="15123"/>
          <a:stretch/>
        </p:blipFill>
        <p:spPr>
          <a:xfrm>
            <a:off x="3068509" y="2867186"/>
            <a:ext cx="6054982" cy="3692522"/>
          </a:xfrm>
          <a:prstGeom prst="rect">
            <a:avLst/>
          </a:prstGeom>
        </p:spPr>
      </p:pic>
      <p:pic>
        <p:nvPicPr>
          <p:cNvPr id="9" name="Picture 8">
            <a:extLst>
              <a:ext uri="{FF2B5EF4-FFF2-40B4-BE49-F238E27FC236}">
                <a16:creationId xmlns:a16="http://schemas.microsoft.com/office/drawing/2014/main" id="{8032EB99-16FF-4C64-9777-D711649B072B}"/>
              </a:ext>
            </a:extLst>
          </p:cNvPr>
          <p:cNvPicPr>
            <a:picLocks noChangeAspect="1"/>
          </p:cNvPicPr>
          <p:nvPr/>
        </p:nvPicPr>
        <p:blipFill>
          <a:blip r:embed="rId4"/>
          <a:stretch>
            <a:fillRect/>
          </a:stretch>
        </p:blipFill>
        <p:spPr>
          <a:xfrm>
            <a:off x="1958275" y="2238536"/>
            <a:ext cx="7810500" cy="628650"/>
          </a:xfrm>
          <a:prstGeom prst="rect">
            <a:avLst/>
          </a:prstGeom>
        </p:spPr>
      </p:pic>
    </p:spTree>
    <p:extLst>
      <p:ext uri="{BB962C8B-B14F-4D97-AF65-F5344CB8AC3E}">
        <p14:creationId xmlns:p14="http://schemas.microsoft.com/office/powerpoint/2010/main" val="78304320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72F0E-1F23-4605-A360-8DD777B96560}"/>
              </a:ext>
            </a:extLst>
          </p:cNvPr>
          <p:cNvSpPr>
            <a:spLocks noGrp="1"/>
          </p:cNvSpPr>
          <p:nvPr>
            <p:ph type="title"/>
          </p:nvPr>
        </p:nvSpPr>
        <p:spPr>
          <a:xfrm>
            <a:off x="810001" y="437776"/>
            <a:ext cx="10571998" cy="970450"/>
          </a:xfrm>
        </p:spPr>
        <p:txBody>
          <a:bodyPr>
            <a:normAutofit/>
          </a:bodyPr>
          <a:lstStyle/>
          <a:p>
            <a:r>
              <a:rPr lang="en-US" dirty="0"/>
              <a:t>Answers 2) </a:t>
            </a:r>
          </a:p>
        </p:txBody>
      </p:sp>
      <p:sp>
        <p:nvSpPr>
          <p:cNvPr id="10" name="Rectangle 8">
            <a:extLst>
              <a:ext uri="{FF2B5EF4-FFF2-40B4-BE49-F238E27FC236}">
                <a16:creationId xmlns:a16="http://schemas.microsoft.com/office/drawing/2014/main" id="{59389D9E-FDE0-498C-961E-369D4A6DFC87}"/>
              </a:ext>
            </a:extLst>
          </p:cNvPr>
          <p:cNvSpPr>
            <a:spLocks noChangeArrowheads="1"/>
          </p:cNvSpPr>
          <p:nvPr/>
        </p:nvSpPr>
        <p:spPr bwMode="auto">
          <a:xfrm>
            <a:off x="0" y="-170549"/>
            <a:ext cx="65" cy="3410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6348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p:sp>
        <p:nvSpPr>
          <p:cNvPr id="11" name="Rectangle 9">
            <a:extLst>
              <a:ext uri="{FF2B5EF4-FFF2-40B4-BE49-F238E27FC236}">
                <a16:creationId xmlns:a16="http://schemas.microsoft.com/office/drawing/2014/main" id="{2166D367-05BE-490C-80A4-0FBEDA4E594A}"/>
              </a:ext>
            </a:extLst>
          </p:cNvPr>
          <p:cNvSpPr>
            <a:spLocks noChangeArrowheads="1"/>
          </p:cNvSpPr>
          <p:nvPr/>
        </p:nvSpPr>
        <p:spPr bwMode="auto">
          <a:xfrm>
            <a:off x="0" y="-239799"/>
            <a:ext cx="65" cy="4795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6348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700" b="0" i="0" u="none" strike="noStrike" kern="1200" cap="none" spc="0" normalizeH="0" baseline="0" noProof="0" dirty="0">
              <a:ln>
                <a:noFill/>
              </a:ln>
              <a:solidFill>
                <a:srgbClr val="000000"/>
              </a:solidFill>
              <a:effectLst/>
              <a:uLnTx/>
              <a:uFillTx/>
              <a:latin typeface="Lato"/>
              <a:ea typeface="+mn-ea"/>
              <a:cs typeface="+mn-cs"/>
            </a:endParaRPr>
          </a:p>
        </p:txBody>
      </p:sp>
      <p:pic>
        <p:nvPicPr>
          <p:cNvPr id="3" name="Picture 2">
            <a:extLst>
              <a:ext uri="{FF2B5EF4-FFF2-40B4-BE49-F238E27FC236}">
                <a16:creationId xmlns:a16="http://schemas.microsoft.com/office/drawing/2014/main" id="{6BE61B75-396F-48FF-88E4-CD296A44F92D}"/>
              </a:ext>
            </a:extLst>
          </p:cNvPr>
          <p:cNvPicPr>
            <a:picLocks noChangeAspect="1"/>
          </p:cNvPicPr>
          <p:nvPr/>
        </p:nvPicPr>
        <p:blipFill>
          <a:blip r:embed="rId3"/>
          <a:stretch>
            <a:fillRect/>
          </a:stretch>
        </p:blipFill>
        <p:spPr>
          <a:xfrm>
            <a:off x="2005012" y="2332097"/>
            <a:ext cx="8181975" cy="638175"/>
          </a:xfrm>
          <a:prstGeom prst="rect">
            <a:avLst/>
          </a:prstGeom>
        </p:spPr>
      </p:pic>
      <p:pic>
        <p:nvPicPr>
          <p:cNvPr id="4" name="Picture 3">
            <a:extLst>
              <a:ext uri="{FF2B5EF4-FFF2-40B4-BE49-F238E27FC236}">
                <a16:creationId xmlns:a16="http://schemas.microsoft.com/office/drawing/2014/main" id="{890C5A55-9BBF-47A0-A3E0-88E90ED62D18}"/>
              </a:ext>
            </a:extLst>
          </p:cNvPr>
          <p:cNvPicPr>
            <a:picLocks noChangeAspect="1"/>
          </p:cNvPicPr>
          <p:nvPr/>
        </p:nvPicPr>
        <p:blipFill>
          <a:blip r:embed="rId4"/>
          <a:stretch>
            <a:fillRect/>
          </a:stretch>
        </p:blipFill>
        <p:spPr>
          <a:xfrm>
            <a:off x="2985965" y="2970272"/>
            <a:ext cx="6220067" cy="3829249"/>
          </a:xfrm>
          <a:prstGeom prst="rect">
            <a:avLst/>
          </a:prstGeom>
        </p:spPr>
      </p:pic>
    </p:spTree>
    <p:extLst>
      <p:ext uri="{BB962C8B-B14F-4D97-AF65-F5344CB8AC3E}">
        <p14:creationId xmlns:p14="http://schemas.microsoft.com/office/powerpoint/2010/main" val="421732909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72F0E-1F23-4605-A360-8DD777B96560}"/>
              </a:ext>
            </a:extLst>
          </p:cNvPr>
          <p:cNvSpPr>
            <a:spLocks noGrp="1"/>
          </p:cNvSpPr>
          <p:nvPr>
            <p:ph type="title"/>
          </p:nvPr>
        </p:nvSpPr>
        <p:spPr>
          <a:xfrm>
            <a:off x="810001" y="437776"/>
            <a:ext cx="10571998" cy="970450"/>
          </a:xfrm>
        </p:spPr>
        <p:txBody>
          <a:bodyPr>
            <a:normAutofit/>
          </a:bodyPr>
          <a:lstStyle/>
          <a:p>
            <a:r>
              <a:rPr lang="en-US" dirty="0"/>
              <a:t>Answers 3) </a:t>
            </a:r>
          </a:p>
        </p:txBody>
      </p:sp>
      <p:sp>
        <p:nvSpPr>
          <p:cNvPr id="10" name="Rectangle 8">
            <a:extLst>
              <a:ext uri="{FF2B5EF4-FFF2-40B4-BE49-F238E27FC236}">
                <a16:creationId xmlns:a16="http://schemas.microsoft.com/office/drawing/2014/main" id="{59389D9E-FDE0-498C-961E-369D4A6DFC87}"/>
              </a:ext>
            </a:extLst>
          </p:cNvPr>
          <p:cNvSpPr>
            <a:spLocks noChangeArrowheads="1"/>
          </p:cNvSpPr>
          <p:nvPr/>
        </p:nvSpPr>
        <p:spPr bwMode="auto">
          <a:xfrm>
            <a:off x="0" y="-170549"/>
            <a:ext cx="65" cy="3410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6348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p:sp>
        <p:nvSpPr>
          <p:cNvPr id="11" name="Rectangle 9">
            <a:extLst>
              <a:ext uri="{FF2B5EF4-FFF2-40B4-BE49-F238E27FC236}">
                <a16:creationId xmlns:a16="http://schemas.microsoft.com/office/drawing/2014/main" id="{2166D367-05BE-490C-80A4-0FBEDA4E594A}"/>
              </a:ext>
            </a:extLst>
          </p:cNvPr>
          <p:cNvSpPr>
            <a:spLocks noChangeArrowheads="1"/>
          </p:cNvSpPr>
          <p:nvPr/>
        </p:nvSpPr>
        <p:spPr bwMode="auto">
          <a:xfrm>
            <a:off x="0" y="-239799"/>
            <a:ext cx="65" cy="4795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6348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700" b="0" i="0" u="none" strike="noStrike" kern="1200" cap="none" spc="0" normalizeH="0" baseline="0" noProof="0" dirty="0">
              <a:ln>
                <a:noFill/>
              </a:ln>
              <a:solidFill>
                <a:srgbClr val="000000"/>
              </a:solidFill>
              <a:effectLst/>
              <a:uLnTx/>
              <a:uFillTx/>
              <a:latin typeface="Lato"/>
              <a:ea typeface="+mn-ea"/>
              <a:cs typeface="+mn-cs"/>
            </a:endParaRPr>
          </a:p>
        </p:txBody>
      </p:sp>
      <p:pic>
        <p:nvPicPr>
          <p:cNvPr id="4" name="Picture 3">
            <a:extLst>
              <a:ext uri="{FF2B5EF4-FFF2-40B4-BE49-F238E27FC236}">
                <a16:creationId xmlns:a16="http://schemas.microsoft.com/office/drawing/2014/main" id="{6D26CE20-3EFA-414E-93B7-F21E1E774582}"/>
              </a:ext>
            </a:extLst>
          </p:cNvPr>
          <p:cNvPicPr>
            <a:picLocks noChangeAspect="1"/>
          </p:cNvPicPr>
          <p:nvPr/>
        </p:nvPicPr>
        <p:blipFill rotWithShape="1">
          <a:blip r:embed="rId3"/>
          <a:srcRect l="195"/>
          <a:stretch/>
        </p:blipFill>
        <p:spPr>
          <a:xfrm>
            <a:off x="1878026" y="1904112"/>
            <a:ext cx="8435948" cy="1314659"/>
          </a:xfrm>
          <a:prstGeom prst="rect">
            <a:avLst/>
          </a:prstGeom>
        </p:spPr>
      </p:pic>
      <p:pic>
        <p:nvPicPr>
          <p:cNvPr id="6" name="Picture 5">
            <a:extLst>
              <a:ext uri="{FF2B5EF4-FFF2-40B4-BE49-F238E27FC236}">
                <a16:creationId xmlns:a16="http://schemas.microsoft.com/office/drawing/2014/main" id="{AAA0513D-48DB-4B43-BEAA-17D00A64DF8E}"/>
              </a:ext>
            </a:extLst>
          </p:cNvPr>
          <p:cNvPicPr>
            <a:picLocks noChangeAspect="1"/>
          </p:cNvPicPr>
          <p:nvPr/>
        </p:nvPicPr>
        <p:blipFill>
          <a:blip r:embed="rId4"/>
          <a:stretch>
            <a:fillRect/>
          </a:stretch>
        </p:blipFill>
        <p:spPr>
          <a:xfrm>
            <a:off x="3414793" y="3218771"/>
            <a:ext cx="6096000" cy="3129280"/>
          </a:xfrm>
          <a:prstGeom prst="rect">
            <a:avLst/>
          </a:prstGeom>
        </p:spPr>
      </p:pic>
    </p:spTree>
    <p:extLst>
      <p:ext uri="{BB962C8B-B14F-4D97-AF65-F5344CB8AC3E}">
        <p14:creationId xmlns:p14="http://schemas.microsoft.com/office/powerpoint/2010/main" val="8804109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72F0E-1F23-4605-A360-8DD777B96560}"/>
              </a:ext>
            </a:extLst>
          </p:cNvPr>
          <p:cNvSpPr>
            <a:spLocks noGrp="1"/>
          </p:cNvSpPr>
          <p:nvPr>
            <p:ph type="title"/>
          </p:nvPr>
        </p:nvSpPr>
        <p:spPr>
          <a:xfrm>
            <a:off x="810001" y="437776"/>
            <a:ext cx="10571998" cy="970450"/>
          </a:xfrm>
        </p:spPr>
        <p:txBody>
          <a:bodyPr>
            <a:normAutofit/>
          </a:bodyPr>
          <a:lstStyle/>
          <a:p>
            <a:r>
              <a:rPr lang="en-US" dirty="0"/>
              <a:t>Answers</a:t>
            </a:r>
          </a:p>
        </p:txBody>
      </p:sp>
      <p:sp>
        <p:nvSpPr>
          <p:cNvPr id="10" name="Rectangle 8">
            <a:extLst>
              <a:ext uri="{FF2B5EF4-FFF2-40B4-BE49-F238E27FC236}">
                <a16:creationId xmlns:a16="http://schemas.microsoft.com/office/drawing/2014/main" id="{59389D9E-FDE0-498C-961E-369D4A6DFC87}"/>
              </a:ext>
            </a:extLst>
          </p:cNvPr>
          <p:cNvSpPr>
            <a:spLocks noChangeArrowheads="1"/>
          </p:cNvSpPr>
          <p:nvPr/>
        </p:nvSpPr>
        <p:spPr bwMode="auto">
          <a:xfrm>
            <a:off x="0" y="-170549"/>
            <a:ext cx="65" cy="3410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6348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p:sp>
        <p:nvSpPr>
          <p:cNvPr id="11" name="Rectangle 9">
            <a:extLst>
              <a:ext uri="{FF2B5EF4-FFF2-40B4-BE49-F238E27FC236}">
                <a16:creationId xmlns:a16="http://schemas.microsoft.com/office/drawing/2014/main" id="{2166D367-05BE-490C-80A4-0FBEDA4E594A}"/>
              </a:ext>
            </a:extLst>
          </p:cNvPr>
          <p:cNvSpPr>
            <a:spLocks noChangeArrowheads="1"/>
          </p:cNvSpPr>
          <p:nvPr/>
        </p:nvSpPr>
        <p:spPr bwMode="auto">
          <a:xfrm>
            <a:off x="0" y="-239799"/>
            <a:ext cx="65" cy="4795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6348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700" b="0" i="0" u="none" strike="noStrike" kern="1200" cap="none" spc="0" normalizeH="0" baseline="0" noProof="0" dirty="0">
              <a:ln>
                <a:noFill/>
              </a:ln>
              <a:solidFill>
                <a:srgbClr val="000000"/>
              </a:solidFill>
              <a:effectLst/>
              <a:uLnTx/>
              <a:uFillTx/>
              <a:latin typeface="Lato"/>
              <a:ea typeface="+mn-ea"/>
              <a:cs typeface="+mn-cs"/>
            </a:endParaRPr>
          </a:p>
        </p:txBody>
      </p:sp>
      <p:pic>
        <p:nvPicPr>
          <p:cNvPr id="6" name="Picture 5">
            <a:extLst>
              <a:ext uri="{FF2B5EF4-FFF2-40B4-BE49-F238E27FC236}">
                <a16:creationId xmlns:a16="http://schemas.microsoft.com/office/drawing/2014/main" id="{B866A6DD-0C02-4864-B531-E0274FD34A50}"/>
              </a:ext>
            </a:extLst>
          </p:cNvPr>
          <p:cNvPicPr>
            <a:picLocks noChangeAspect="1"/>
          </p:cNvPicPr>
          <p:nvPr/>
        </p:nvPicPr>
        <p:blipFill>
          <a:blip r:embed="rId2"/>
          <a:stretch>
            <a:fillRect/>
          </a:stretch>
        </p:blipFill>
        <p:spPr>
          <a:xfrm>
            <a:off x="810001" y="3552157"/>
            <a:ext cx="4041321" cy="1050743"/>
          </a:xfrm>
          <a:prstGeom prst="rect">
            <a:avLst/>
          </a:prstGeom>
        </p:spPr>
      </p:pic>
      <p:pic>
        <p:nvPicPr>
          <p:cNvPr id="7" name="Picture 6">
            <a:extLst>
              <a:ext uri="{FF2B5EF4-FFF2-40B4-BE49-F238E27FC236}">
                <a16:creationId xmlns:a16="http://schemas.microsoft.com/office/drawing/2014/main" id="{BB172FDF-348A-43F7-9134-B29FDE0B1789}"/>
              </a:ext>
            </a:extLst>
          </p:cNvPr>
          <p:cNvPicPr>
            <a:picLocks noChangeAspect="1"/>
          </p:cNvPicPr>
          <p:nvPr/>
        </p:nvPicPr>
        <p:blipFill>
          <a:blip r:embed="rId3"/>
          <a:stretch>
            <a:fillRect/>
          </a:stretch>
        </p:blipFill>
        <p:spPr>
          <a:xfrm>
            <a:off x="4962830" y="2487888"/>
            <a:ext cx="6419169" cy="3179279"/>
          </a:xfrm>
          <a:prstGeom prst="rect">
            <a:avLst/>
          </a:prstGeom>
        </p:spPr>
      </p:pic>
    </p:spTree>
    <p:extLst>
      <p:ext uri="{BB962C8B-B14F-4D97-AF65-F5344CB8AC3E}">
        <p14:creationId xmlns:p14="http://schemas.microsoft.com/office/powerpoint/2010/main" val="136467908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72F0E-1F23-4605-A360-8DD777B96560}"/>
              </a:ext>
            </a:extLst>
          </p:cNvPr>
          <p:cNvSpPr>
            <a:spLocks noGrp="1"/>
          </p:cNvSpPr>
          <p:nvPr>
            <p:ph type="title"/>
          </p:nvPr>
        </p:nvSpPr>
        <p:spPr>
          <a:xfrm>
            <a:off x="809999" y="468256"/>
            <a:ext cx="10571998" cy="970450"/>
          </a:xfrm>
        </p:spPr>
        <p:txBody>
          <a:bodyPr>
            <a:normAutofit/>
          </a:bodyPr>
          <a:lstStyle/>
          <a:p>
            <a:r>
              <a:rPr lang="en-US" dirty="0"/>
              <a:t>Global Aesthetics </a:t>
            </a:r>
          </a:p>
        </p:txBody>
      </p:sp>
      <p:sp>
        <p:nvSpPr>
          <p:cNvPr id="10" name="Rectangle 8">
            <a:extLst>
              <a:ext uri="{FF2B5EF4-FFF2-40B4-BE49-F238E27FC236}">
                <a16:creationId xmlns:a16="http://schemas.microsoft.com/office/drawing/2014/main" id="{59389D9E-FDE0-498C-961E-369D4A6DFC87}"/>
              </a:ext>
            </a:extLst>
          </p:cNvPr>
          <p:cNvSpPr>
            <a:spLocks noChangeArrowheads="1"/>
          </p:cNvSpPr>
          <p:nvPr/>
        </p:nvSpPr>
        <p:spPr bwMode="auto">
          <a:xfrm>
            <a:off x="0" y="-170549"/>
            <a:ext cx="65" cy="3410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6348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p:sp>
        <p:nvSpPr>
          <p:cNvPr id="11" name="Rectangle 9">
            <a:extLst>
              <a:ext uri="{FF2B5EF4-FFF2-40B4-BE49-F238E27FC236}">
                <a16:creationId xmlns:a16="http://schemas.microsoft.com/office/drawing/2014/main" id="{2166D367-05BE-490C-80A4-0FBEDA4E594A}"/>
              </a:ext>
            </a:extLst>
          </p:cNvPr>
          <p:cNvSpPr>
            <a:spLocks noChangeArrowheads="1"/>
          </p:cNvSpPr>
          <p:nvPr/>
        </p:nvSpPr>
        <p:spPr bwMode="auto">
          <a:xfrm>
            <a:off x="0" y="-239799"/>
            <a:ext cx="65" cy="4795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6348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700" b="0" i="0" u="none" strike="noStrike" kern="1200" cap="none" spc="0" normalizeH="0" baseline="0" noProof="0" dirty="0">
              <a:ln>
                <a:noFill/>
              </a:ln>
              <a:solidFill>
                <a:srgbClr val="000000"/>
              </a:solidFill>
              <a:effectLst/>
              <a:uLnTx/>
              <a:uFillTx/>
              <a:latin typeface="Lato"/>
              <a:ea typeface="+mn-ea"/>
              <a:cs typeface="+mn-cs"/>
            </a:endParaRPr>
          </a:p>
        </p:txBody>
      </p:sp>
      <p:sp>
        <p:nvSpPr>
          <p:cNvPr id="8" name="Rectangle 7">
            <a:extLst>
              <a:ext uri="{FF2B5EF4-FFF2-40B4-BE49-F238E27FC236}">
                <a16:creationId xmlns:a16="http://schemas.microsoft.com/office/drawing/2014/main" id="{9D91DF48-ED6E-44EC-8F85-82B94B248B24}"/>
              </a:ext>
            </a:extLst>
          </p:cNvPr>
          <p:cNvSpPr/>
          <p:nvPr/>
        </p:nvSpPr>
        <p:spPr>
          <a:xfrm>
            <a:off x="295810" y="1950449"/>
            <a:ext cx="3868331" cy="4555093"/>
          </a:xfrm>
          <a:prstGeom prst="rect">
            <a:avLst/>
          </a:prstGeom>
        </p:spPr>
        <p:txBody>
          <a:bodyPr wrap="square">
            <a:spAutoFit/>
          </a:bodyPr>
          <a:lstStyle/>
          <a:p>
            <a:pPr marL="342900" indent="-342900">
              <a:buFont typeface="Arial" panose="020B0604020202020204" pitchFamily="34" charset="0"/>
              <a:buChar char="•"/>
            </a:pPr>
            <a:endParaRPr lang="en-GB" sz="2000" dirty="0"/>
          </a:p>
          <a:p>
            <a:pPr marL="342900" indent="-342900">
              <a:buFont typeface="Arial" panose="020B0604020202020204" pitchFamily="34" charset="0"/>
              <a:buChar char="•"/>
            </a:pPr>
            <a:r>
              <a:rPr lang="en-GB" dirty="0"/>
              <a:t>The previous code is repetitive as we specify the mapping for aesthetics x, y, and</a:t>
            </a:r>
            <a:r>
              <a:rPr lang="en-GB" b="1" dirty="0"/>
              <a:t> </a:t>
            </a:r>
            <a:r>
              <a:rPr lang="en-GB" b="1" dirty="0">
                <a:solidFill>
                  <a:srgbClr val="00B0F0"/>
                </a:solidFill>
                <a:latin typeface="Courier New" panose="02070309020205020404" pitchFamily="49" charset="0"/>
                <a:cs typeface="Courier New" panose="02070309020205020404" pitchFamily="49" charset="0"/>
              </a:rPr>
              <a:t>col</a:t>
            </a:r>
            <a:r>
              <a:rPr lang="en-GB" dirty="0">
                <a:solidFill>
                  <a:srgbClr val="00B0F0"/>
                </a:solidFill>
                <a:latin typeface="Courier New" panose="02070309020205020404" pitchFamily="49" charset="0"/>
                <a:cs typeface="Courier New" panose="02070309020205020404" pitchFamily="49" charset="0"/>
              </a:rPr>
              <a:t> </a:t>
            </a:r>
            <a:r>
              <a:rPr lang="en-GB" dirty="0"/>
              <a:t>twice</a:t>
            </a:r>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r>
              <a:rPr lang="en-GB" dirty="0"/>
              <a:t>We can instead specify these as the second argument of </a:t>
            </a:r>
            <a:r>
              <a:rPr lang="en-GB" b="1" dirty="0" err="1">
                <a:solidFill>
                  <a:srgbClr val="00B0F0"/>
                </a:solidFill>
                <a:latin typeface="Courier New" panose="02070309020205020404" pitchFamily="49" charset="0"/>
                <a:cs typeface="Courier New" panose="02070309020205020404" pitchFamily="49" charset="0"/>
              </a:rPr>
              <a:t>ggplot</a:t>
            </a:r>
            <a:r>
              <a:rPr lang="en-GB" b="1" dirty="0">
                <a:solidFill>
                  <a:srgbClr val="00B0F0"/>
                </a:solidFill>
                <a:latin typeface="Courier New" panose="02070309020205020404" pitchFamily="49" charset="0"/>
                <a:cs typeface="Courier New" panose="02070309020205020404" pitchFamily="49" charset="0"/>
              </a:rPr>
              <a:t>()</a:t>
            </a:r>
            <a:r>
              <a:rPr lang="en-GB" dirty="0">
                <a:solidFill>
                  <a:schemeClr val="bg1"/>
                </a:solidFill>
                <a:cs typeface="Courier New" panose="02070309020205020404" pitchFamily="49" charset="0"/>
              </a:rPr>
              <a:t> in </a:t>
            </a:r>
            <a:r>
              <a:rPr lang="en-GB" b="1" dirty="0" err="1">
                <a:solidFill>
                  <a:srgbClr val="00B0F0"/>
                </a:solidFill>
                <a:latin typeface="Courier New" panose="02070309020205020404" pitchFamily="49" charset="0"/>
                <a:cs typeface="Courier New" panose="02070309020205020404" pitchFamily="49" charset="0"/>
              </a:rPr>
              <a:t>aes</a:t>
            </a:r>
            <a:r>
              <a:rPr lang="en-GB" b="1" dirty="0">
                <a:solidFill>
                  <a:srgbClr val="00B0F0"/>
                </a:solidFill>
                <a:latin typeface="Courier New" panose="02070309020205020404" pitchFamily="49" charset="0"/>
                <a:cs typeface="Courier New" panose="02070309020205020404" pitchFamily="49" charset="0"/>
              </a:rPr>
              <a:t>()</a:t>
            </a:r>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r>
              <a:rPr lang="en-GB" dirty="0"/>
              <a:t>These will be treated as global variables mappings</a:t>
            </a:r>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r>
              <a:rPr lang="en-GB" dirty="0"/>
              <a:t>You can still specify local mappings in either of the geometry functions</a:t>
            </a:r>
          </a:p>
        </p:txBody>
      </p:sp>
      <p:pic>
        <p:nvPicPr>
          <p:cNvPr id="3" name="Picture 2">
            <a:extLst>
              <a:ext uri="{FF2B5EF4-FFF2-40B4-BE49-F238E27FC236}">
                <a16:creationId xmlns:a16="http://schemas.microsoft.com/office/drawing/2014/main" id="{DE425EA1-B49E-4BD6-ABB9-8822417161C1}"/>
              </a:ext>
            </a:extLst>
          </p:cNvPr>
          <p:cNvPicPr>
            <a:picLocks noChangeAspect="1"/>
          </p:cNvPicPr>
          <p:nvPr/>
        </p:nvPicPr>
        <p:blipFill>
          <a:blip r:embed="rId3"/>
          <a:stretch>
            <a:fillRect/>
          </a:stretch>
        </p:blipFill>
        <p:spPr>
          <a:xfrm>
            <a:off x="4164141" y="2628900"/>
            <a:ext cx="7944406" cy="3213100"/>
          </a:xfrm>
          <a:prstGeom prst="rect">
            <a:avLst/>
          </a:prstGeom>
        </p:spPr>
      </p:pic>
    </p:spTree>
    <p:extLst>
      <p:ext uri="{BB962C8B-B14F-4D97-AF65-F5344CB8AC3E}">
        <p14:creationId xmlns:p14="http://schemas.microsoft.com/office/powerpoint/2010/main" val="47143645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72F0E-1F23-4605-A360-8DD777B96560}"/>
              </a:ext>
            </a:extLst>
          </p:cNvPr>
          <p:cNvSpPr>
            <a:spLocks noGrp="1"/>
          </p:cNvSpPr>
          <p:nvPr>
            <p:ph type="title"/>
          </p:nvPr>
        </p:nvSpPr>
        <p:spPr>
          <a:xfrm>
            <a:off x="809999" y="468256"/>
            <a:ext cx="10571998" cy="970450"/>
          </a:xfrm>
        </p:spPr>
        <p:txBody>
          <a:bodyPr>
            <a:normAutofit/>
          </a:bodyPr>
          <a:lstStyle/>
          <a:p>
            <a:r>
              <a:rPr lang="en-US" dirty="0"/>
              <a:t>More Line Aesthetics </a:t>
            </a:r>
          </a:p>
        </p:txBody>
      </p:sp>
      <p:sp>
        <p:nvSpPr>
          <p:cNvPr id="10" name="Rectangle 8">
            <a:extLst>
              <a:ext uri="{FF2B5EF4-FFF2-40B4-BE49-F238E27FC236}">
                <a16:creationId xmlns:a16="http://schemas.microsoft.com/office/drawing/2014/main" id="{59389D9E-FDE0-498C-961E-369D4A6DFC87}"/>
              </a:ext>
            </a:extLst>
          </p:cNvPr>
          <p:cNvSpPr>
            <a:spLocks noChangeArrowheads="1"/>
          </p:cNvSpPr>
          <p:nvPr/>
        </p:nvSpPr>
        <p:spPr bwMode="auto">
          <a:xfrm>
            <a:off x="0" y="-170549"/>
            <a:ext cx="65" cy="3410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6348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p:sp>
        <p:nvSpPr>
          <p:cNvPr id="11" name="Rectangle 9">
            <a:extLst>
              <a:ext uri="{FF2B5EF4-FFF2-40B4-BE49-F238E27FC236}">
                <a16:creationId xmlns:a16="http://schemas.microsoft.com/office/drawing/2014/main" id="{2166D367-05BE-490C-80A4-0FBEDA4E594A}"/>
              </a:ext>
            </a:extLst>
          </p:cNvPr>
          <p:cNvSpPr>
            <a:spLocks noChangeArrowheads="1"/>
          </p:cNvSpPr>
          <p:nvPr/>
        </p:nvSpPr>
        <p:spPr bwMode="auto">
          <a:xfrm>
            <a:off x="0" y="-239799"/>
            <a:ext cx="65" cy="4795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6348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700" b="0" i="0" u="none" strike="noStrike" kern="1200" cap="none" spc="0" normalizeH="0" baseline="0" noProof="0" dirty="0">
              <a:ln>
                <a:noFill/>
              </a:ln>
              <a:solidFill>
                <a:srgbClr val="000000"/>
              </a:solidFill>
              <a:effectLst/>
              <a:uLnTx/>
              <a:uFillTx/>
              <a:latin typeface="Lato"/>
              <a:ea typeface="+mn-ea"/>
              <a:cs typeface="+mn-cs"/>
            </a:endParaRPr>
          </a:p>
        </p:txBody>
      </p:sp>
      <p:sp>
        <p:nvSpPr>
          <p:cNvPr id="8" name="Rectangle 7">
            <a:extLst>
              <a:ext uri="{FF2B5EF4-FFF2-40B4-BE49-F238E27FC236}">
                <a16:creationId xmlns:a16="http://schemas.microsoft.com/office/drawing/2014/main" id="{9D91DF48-ED6E-44EC-8F85-82B94B248B24}"/>
              </a:ext>
            </a:extLst>
          </p:cNvPr>
          <p:cNvSpPr/>
          <p:nvPr/>
        </p:nvSpPr>
        <p:spPr>
          <a:xfrm>
            <a:off x="382853" y="2798336"/>
            <a:ext cx="11426290" cy="3170099"/>
          </a:xfrm>
          <a:prstGeom prst="rect">
            <a:avLst/>
          </a:prstGeom>
        </p:spPr>
        <p:txBody>
          <a:bodyPr wrap="square">
            <a:spAutoFit/>
          </a:bodyPr>
          <a:lstStyle/>
          <a:p>
            <a:pPr marL="342900" indent="-342900">
              <a:buFont typeface="Arial" panose="020B0604020202020204" pitchFamily="34" charset="0"/>
              <a:buChar char="•"/>
            </a:pPr>
            <a:r>
              <a:rPr lang="en-GB" sz="2000" dirty="0"/>
              <a:t>Both line graph geometries both come with a </a:t>
            </a:r>
            <a:r>
              <a:rPr lang="en-GB" sz="2000" b="1" dirty="0" err="1">
                <a:solidFill>
                  <a:srgbClr val="00B0F0"/>
                </a:solidFill>
                <a:latin typeface="Courier New" panose="02070309020205020404" pitchFamily="49" charset="0"/>
                <a:cs typeface="Courier New" panose="02070309020205020404" pitchFamily="49" charset="0"/>
              </a:rPr>
              <a:t>linetype</a:t>
            </a:r>
            <a:r>
              <a:rPr lang="en-GB" sz="2000" dirty="0"/>
              <a:t> aesthetic to control what type of line is used</a:t>
            </a:r>
          </a:p>
          <a:p>
            <a:pPr marL="342900" indent="-342900">
              <a:buFont typeface="Arial" panose="020B0604020202020204" pitchFamily="34" charset="0"/>
              <a:buChar char="•"/>
            </a:pPr>
            <a:endParaRPr lang="en-GB" sz="2000" dirty="0"/>
          </a:p>
          <a:p>
            <a:pPr marL="342900" indent="-342900">
              <a:buFont typeface="Arial" panose="020B0604020202020204" pitchFamily="34" charset="0"/>
              <a:buChar char="•"/>
            </a:pPr>
            <a:r>
              <a:rPr lang="en-GB" sz="2000" dirty="0"/>
              <a:t>This should have a categorical variable mapped to it or manually set to a positive integer value/name of a line type</a:t>
            </a:r>
          </a:p>
          <a:p>
            <a:pPr marL="342900" indent="-342900">
              <a:buFont typeface="Arial" panose="020B0604020202020204" pitchFamily="34" charset="0"/>
              <a:buChar char="•"/>
            </a:pPr>
            <a:endParaRPr lang="en-GB" sz="2000" dirty="0"/>
          </a:p>
          <a:p>
            <a:pPr marL="342900" indent="-342900">
              <a:buFont typeface="Arial" panose="020B0604020202020204" pitchFamily="34" charset="0"/>
              <a:buChar char="•"/>
            </a:pPr>
            <a:r>
              <a:rPr lang="en-GB" sz="2000" dirty="0"/>
              <a:t>Both aesthetics also has a </a:t>
            </a:r>
            <a:r>
              <a:rPr lang="en-GB" sz="2000" b="1" dirty="0">
                <a:solidFill>
                  <a:srgbClr val="00B0F0"/>
                </a:solidFill>
                <a:latin typeface="Courier New" panose="02070309020205020404" pitchFamily="49" charset="0"/>
                <a:cs typeface="Courier New" panose="02070309020205020404" pitchFamily="49" charset="0"/>
              </a:rPr>
              <a:t>group() </a:t>
            </a:r>
            <a:r>
              <a:rPr lang="en-GB" sz="2000" dirty="0"/>
              <a:t>aesthetic which allows you to separate the full data set before generating the lines (see exercises for examples of this)</a:t>
            </a:r>
          </a:p>
          <a:p>
            <a:pPr marL="342900" indent="-342900">
              <a:buFont typeface="Arial" panose="020B0604020202020204" pitchFamily="34" charset="0"/>
              <a:buChar char="•"/>
            </a:pPr>
            <a:endParaRPr lang="en-GB" sz="2000" dirty="0"/>
          </a:p>
          <a:p>
            <a:pPr marL="342900" indent="-342900">
              <a:buFont typeface="Arial" panose="020B0604020202020204" pitchFamily="34" charset="0"/>
              <a:buChar char="•"/>
            </a:pPr>
            <a:r>
              <a:rPr lang="en-GB" sz="2000" dirty="0"/>
              <a:t>This can be set to </a:t>
            </a:r>
            <a:r>
              <a:rPr lang="en-GB" sz="2000" b="1" dirty="0">
                <a:solidFill>
                  <a:srgbClr val="00B0F0"/>
                </a:solidFill>
                <a:latin typeface="Courier New" panose="02070309020205020404" pitchFamily="49" charset="0"/>
                <a:cs typeface="Courier New" panose="02070309020205020404" pitchFamily="49" charset="0"/>
              </a:rPr>
              <a:t>-1 </a:t>
            </a:r>
            <a:r>
              <a:rPr lang="en-GB" sz="2000" dirty="0"/>
              <a:t>to use no grouping</a:t>
            </a:r>
          </a:p>
        </p:txBody>
      </p:sp>
    </p:spTree>
    <p:extLst>
      <p:ext uri="{BB962C8B-B14F-4D97-AF65-F5344CB8AC3E}">
        <p14:creationId xmlns:p14="http://schemas.microsoft.com/office/powerpoint/2010/main" val="278867174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B0C968-4CA2-40A0-8181-9A5DED9D6290}"/>
              </a:ext>
            </a:extLst>
          </p:cNvPr>
          <p:cNvSpPr>
            <a:spLocks noGrp="1"/>
          </p:cNvSpPr>
          <p:nvPr>
            <p:ph type="ctrTitle"/>
          </p:nvPr>
        </p:nvSpPr>
        <p:spPr/>
        <p:txBody>
          <a:bodyPr/>
          <a:lstStyle/>
          <a:p>
            <a:r>
              <a:rPr lang="en-GB" sz="9600" dirty="0"/>
              <a:t>Bonus Questions</a:t>
            </a:r>
            <a:endParaRPr lang="en-GB" dirty="0"/>
          </a:p>
        </p:txBody>
      </p:sp>
      <p:sp>
        <p:nvSpPr>
          <p:cNvPr id="3" name="Subtitle 2">
            <a:extLst>
              <a:ext uri="{FF2B5EF4-FFF2-40B4-BE49-F238E27FC236}">
                <a16:creationId xmlns:a16="http://schemas.microsoft.com/office/drawing/2014/main" id="{D3B5A14F-5C33-4D97-A6A9-69F67AE355DE}"/>
              </a:ext>
            </a:extLst>
          </p:cNvPr>
          <p:cNvSpPr>
            <a:spLocks noGrp="1"/>
          </p:cNvSpPr>
          <p:nvPr>
            <p:ph type="subTitle" idx="1"/>
          </p:nvPr>
        </p:nvSpPr>
        <p:spPr/>
        <p:txBody>
          <a:bodyPr/>
          <a:lstStyle/>
          <a:p>
            <a:endParaRPr lang="en-GB"/>
          </a:p>
        </p:txBody>
      </p:sp>
    </p:spTree>
    <p:extLst>
      <p:ext uri="{BB962C8B-B14F-4D97-AF65-F5344CB8AC3E}">
        <p14:creationId xmlns:p14="http://schemas.microsoft.com/office/powerpoint/2010/main" val="371085964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72F0E-1F23-4605-A360-8DD777B96560}"/>
              </a:ext>
            </a:extLst>
          </p:cNvPr>
          <p:cNvSpPr>
            <a:spLocks noGrp="1"/>
          </p:cNvSpPr>
          <p:nvPr>
            <p:ph type="title"/>
          </p:nvPr>
        </p:nvSpPr>
        <p:spPr>
          <a:xfrm>
            <a:off x="810001" y="437776"/>
            <a:ext cx="10571998" cy="970450"/>
          </a:xfrm>
        </p:spPr>
        <p:txBody>
          <a:bodyPr>
            <a:normAutofit/>
          </a:bodyPr>
          <a:lstStyle/>
          <a:p>
            <a:r>
              <a:rPr lang="en-US" dirty="0"/>
              <a:t>Labelling </a:t>
            </a:r>
          </a:p>
        </p:txBody>
      </p:sp>
      <p:sp>
        <p:nvSpPr>
          <p:cNvPr id="10" name="Rectangle 8">
            <a:extLst>
              <a:ext uri="{FF2B5EF4-FFF2-40B4-BE49-F238E27FC236}">
                <a16:creationId xmlns:a16="http://schemas.microsoft.com/office/drawing/2014/main" id="{59389D9E-FDE0-498C-961E-369D4A6DFC87}"/>
              </a:ext>
            </a:extLst>
          </p:cNvPr>
          <p:cNvSpPr>
            <a:spLocks noChangeArrowheads="1"/>
          </p:cNvSpPr>
          <p:nvPr/>
        </p:nvSpPr>
        <p:spPr bwMode="auto">
          <a:xfrm>
            <a:off x="0" y="-170549"/>
            <a:ext cx="65" cy="3410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6348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p:sp>
        <p:nvSpPr>
          <p:cNvPr id="11" name="Rectangle 9">
            <a:extLst>
              <a:ext uri="{FF2B5EF4-FFF2-40B4-BE49-F238E27FC236}">
                <a16:creationId xmlns:a16="http://schemas.microsoft.com/office/drawing/2014/main" id="{2166D367-05BE-490C-80A4-0FBEDA4E594A}"/>
              </a:ext>
            </a:extLst>
          </p:cNvPr>
          <p:cNvSpPr>
            <a:spLocks noChangeArrowheads="1"/>
          </p:cNvSpPr>
          <p:nvPr/>
        </p:nvSpPr>
        <p:spPr bwMode="auto">
          <a:xfrm>
            <a:off x="0" y="-239799"/>
            <a:ext cx="65" cy="4795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6348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700" b="0" i="0" u="none" strike="noStrike" kern="1200" cap="none" spc="0" normalizeH="0" baseline="0" noProof="0" dirty="0">
              <a:ln>
                <a:noFill/>
              </a:ln>
              <a:solidFill>
                <a:srgbClr val="000000"/>
              </a:solidFill>
              <a:effectLst/>
              <a:uLnTx/>
              <a:uFillTx/>
              <a:latin typeface="Lato"/>
              <a:ea typeface="+mn-ea"/>
              <a:cs typeface="+mn-cs"/>
            </a:endParaRPr>
          </a:p>
        </p:txBody>
      </p:sp>
      <p:sp>
        <p:nvSpPr>
          <p:cNvPr id="4" name="Rectangle 3">
            <a:extLst>
              <a:ext uri="{FF2B5EF4-FFF2-40B4-BE49-F238E27FC236}">
                <a16:creationId xmlns:a16="http://schemas.microsoft.com/office/drawing/2014/main" id="{C9995592-34B5-4C34-9AAB-34A74862BF8F}"/>
              </a:ext>
            </a:extLst>
          </p:cNvPr>
          <p:cNvSpPr/>
          <p:nvPr/>
        </p:nvSpPr>
        <p:spPr>
          <a:xfrm>
            <a:off x="1250195" y="2643840"/>
            <a:ext cx="9102671" cy="1754326"/>
          </a:xfrm>
          <a:prstGeom prst="rect">
            <a:avLst/>
          </a:prstGeom>
        </p:spPr>
        <p:txBody>
          <a:bodyPr wrap="square">
            <a:spAutoFit/>
          </a:bodyPr>
          <a:lstStyle/>
          <a:p>
            <a:r>
              <a:rPr lang="en-GB" dirty="0"/>
              <a:t>We can change our </a:t>
            </a:r>
            <a:r>
              <a:rPr lang="en-GB" b="1" dirty="0">
                <a:solidFill>
                  <a:srgbClr val="00B0F0"/>
                </a:solidFill>
                <a:latin typeface="Courier New" panose="02070309020205020404" pitchFamily="49" charset="0"/>
                <a:cs typeface="Courier New" panose="02070309020205020404" pitchFamily="49" charset="0"/>
              </a:rPr>
              <a:t>x </a:t>
            </a:r>
            <a:r>
              <a:rPr lang="en-GB" dirty="0"/>
              <a:t>and </a:t>
            </a:r>
            <a:r>
              <a:rPr lang="en-GB" b="1" dirty="0">
                <a:solidFill>
                  <a:srgbClr val="00B0F0"/>
                </a:solidFill>
                <a:latin typeface="Courier New" panose="02070309020205020404" pitchFamily="49" charset="0"/>
                <a:cs typeface="Courier New" panose="02070309020205020404" pitchFamily="49" charset="0"/>
              </a:rPr>
              <a:t>y </a:t>
            </a:r>
            <a:r>
              <a:rPr lang="en-GB" dirty="0"/>
              <a:t>axis </a:t>
            </a:r>
            <a:r>
              <a:rPr lang="en-GB" b="1" dirty="0">
                <a:solidFill>
                  <a:srgbClr val="00B0F0"/>
                </a:solidFill>
                <a:latin typeface="Courier New" panose="02070309020205020404" pitchFamily="49" charset="0"/>
                <a:cs typeface="Courier New" panose="02070309020205020404" pitchFamily="49" charset="0"/>
              </a:rPr>
              <a:t>names</a:t>
            </a:r>
            <a:r>
              <a:rPr lang="en-GB" dirty="0"/>
              <a:t> in </a:t>
            </a:r>
            <a:r>
              <a:rPr lang="en-GB" b="1" dirty="0" err="1">
                <a:solidFill>
                  <a:srgbClr val="00B0F0"/>
                </a:solidFill>
                <a:latin typeface="Courier New" panose="02070309020205020404" pitchFamily="49" charset="0"/>
                <a:cs typeface="Courier New" panose="02070309020205020404" pitchFamily="49" charset="0"/>
              </a:rPr>
              <a:t>ggplot</a:t>
            </a:r>
            <a:r>
              <a:rPr lang="en-GB" dirty="0"/>
              <a:t> and add a </a:t>
            </a:r>
            <a:r>
              <a:rPr lang="en-GB" b="1" dirty="0">
                <a:solidFill>
                  <a:srgbClr val="00B0F0"/>
                </a:solidFill>
                <a:latin typeface="Courier New" panose="02070309020205020404" pitchFamily="49" charset="0"/>
                <a:cs typeface="Courier New" panose="02070309020205020404" pitchFamily="49" charset="0"/>
              </a:rPr>
              <a:t>title</a:t>
            </a:r>
            <a:r>
              <a:rPr lang="en-GB" dirty="0"/>
              <a:t> to our graph using a new layer </a:t>
            </a:r>
            <a:r>
              <a:rPr lang="en-GB" b="1" dirty="0">
                <a:solidFill>
                  <a:srgbClr val="00B0F0"/>
                </a:solidFill>
                <a:latin typeface="Courier New" panose="02070309020205020404" pitchFamily="49" charset="0"/>
                <a:cs typeface="Courier New" panose="02070309020205020404" pitchFamily="49" charset="0"/>
              </a:rPr>
              <a:t>labs()</a:t>
            </a:r>
          </a:p>
          <a:p>
            <a:endParaRPr lang="en-GB" dirty="0"/>
          </a:p>
          <a:p>
            <a:r>
              <a:rPr lang="en-GB" dirty="0"/>
              <a:t>It’s a simple case of adding more layers to our code as shown bellow: </a:t>
            </a:r>
          </a:p>
          <a:p>
            <a:endParaRPr lang="en-GB" dirty="0"/>
          </a:p>
          <a:p>
            <a:r>
              <a:rPr lang="en-GB" dirty="0"/>
              <a:t> </a:t>
            </a:r>
          </a:p>
        </p:txBody>
      </p:sp>
      <p:pic>
        <p:nvPicPr>
          <p:cNvPr id="6" name="Picture 5">
            <a:extLst>
              <a:ext uri="{FF2B5EF4-FFF2-40B4-BE49-F238E27FC236}">
                <a16:creationId xmlns:a16="http://schemas.microsoft.com/office/drawing/2014/main" id="{D875A830-F9CE-4437-B4F6-AD63C4B034E3}"/>
              </a:ext>
            </a:extLst>
          </p:cNvPr>
          <p:cNvPicPr>
            <a:picLocks noChangeAspect="1"/>
          </p:cNvPicPr>
          <p:nvPr/>
        </p:nvPicPr>
        <p:blipFill>
          <a:blip r:embed="rId3"/>
          <a:stretch>
            <a:fillRect/>
          </a:stretch>
        </p:blipFill>
        <p:spPr>
          <a:xfrm>
            <a:off x="5945575" y="3877523"/>
            <a:ext cx="5213205" cy="2769515"/>
          </a:xfrm>
          <a:prstGeom prst="rect">
            <a:avLst/>
          </a:prstGeom>
        </p:spPr>
      </p:pic>
      <p:pic>
        <p:nvPicPr>
          <p:cNvPr id="7" name="Picture 6">
            <a:extLst>
              <a:ext uri="{FF2B5EF4-FFF2-40B4-BE49-F238E27FC236}">
                <a16:creationId xmlns:a16="http://schemas.microsoft.com/office/drawing/2014/main" id="{711BC1ED-1A6C-4DEC-9A94-E3EB7CDD30C7}"/>
              </a:ext>
            </a:extLst>
          </p:cNvPr>
          <p:cNvPicPr>
            <a:picLocks noChangeAspect="1"/>
          </p:cNvPicPr>
          <p:nvPr/>
        </p:nvPicPr>
        <p:blipFill>
          <a:blip r:embed="rId4"/>
          <a:stretch>
            <a:fillRect/>
          </a:stretch>
        </p:blipFill>
        <p:spPr>
          <a:xfrm>
            <a:off x="1426006" y="4719355"/>
            <a:ext cx="3295650" cy="1085850"/>
          </a:xfrm>
          <a:prstGeom prst="rect">
            <a:avLst/>
          </a:prstGeom>
        </p:spPr>
      </p:pic>
    </p:spTree>
    <p:extLst>
      <p:ext uri="{BB962C8B-B14F-4D97-AF65-F5344CB8AC3E}">
        <p14:creationId xmlns:p14="http://schemas.microsoft.com/office/powerpoint/2010/main" val="47200086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72F0E-1F23-4605-A360-8DD777B96560}"/>
              </a:ext>
            </a:extLst>
          </p:cNvPr>
          <p:cNvSpPr>
            <a:spLocks noGrp="1"/>
          </p:cNvSpPr>
          <p:nvPr>
            <p:ph type="title"/>
          </p:nvPr>
        </p:nvSpPr>
        <p:spPr>
          <a:xfrm>
            <a:off x="810001" y="437776"/>
            <a:ext cx="10571998" cy="970450"/>
          </a:xfrm>
        </p:spPr>
        <p:txBody>
          <a:bodyPr>
            <a:normAutofit/>
          </a:bodyPr>
          <a:lstStyle/>
          <a:p>
            <a:r>
              <a:rPr lang="en-US" dirty="0"/>
              <a:t>Exercises to try  </a:t>
            </a:r>
          </a:p>
        </p:txBody>
      </p:sp>
      <p:sp>
        <p:nvSpPr>
          <p:cNvPr id="9" name="Rectangle 8">
            <a:extLst>
              <a:ext uri="{FF2B5EF4-FFF2-40B4-BE49-F238E27FC236}">
                <a16:creationId xmlns:a16="http://schemas.microsoft.com/office/drawing/2014/main" id="{98E1078F-3A4D-4292-990B-BCAFDE64CCAB}"/>
              </a:ext>
            </a:extLst>
          </p:cNvPr>
          <p:cNvSpPr/>
          <p:nvPr/>
        </p:nvSpPr>
        <p:spPr>
          <a:xfrm>
            <a:off x="643544" y="2756352"/>
            <a:ext cx="11183881" cy="707886"/>
          </a:xfrm>
          <a:prstGeom prst="rect">
            <a:avLst/>
          </a:prstGeom>
        </p:spPr>
        <p:txBody>
          <a:bodyPr wrap="square">
            <a:spAutoFit/>
          </a:bodyPr>
          <a:lstStyle/>
          <a:p>
            <a:pPr marL="457200" lvl="0" indent="-457200">
              <a:buAutoNum type="arabicParenR"/>
              <a:defRPr/>
            </a:pPr>
            <a:r>
              <a:rPr lang="en-GB" sz="2000" dirty="0">
                <a:solidFill>
                  <a:srgbClr val="000000"/>
                </a:solidFill>
              </a:rPr>
              <a:t>Add a new </a:t>
            </a:r>
            <a:r>
              <a:rPr lang="en-GB" sz="2000" b="1" dirty="0">
                <a:solidFill>
                  <a:srgbClr val="00B0F0"/>
                </a:solidFill>
                <a:latin typeface="Courier New" panose="02070309020205020404" pitchFamily="49" charset="0"/>
                <a:cs typeface="Courier New" panose="02070309020205020404" pitchFamily="49" charset="0"/>
              </a:rPr>
              <a:t>title</a:t>
            </a:r>
            <a:r>
              <a:rPr lang="en-GB" sz="2000" dirty="0">
                <a:solidFill>
                  <a:srgbClr val="000000"/>
                </a:solidFill>
              </a:rPr>
              <a:t> and </a:t>
            </a:r>
            <a:r>
              <a:rPr lang="en-GB" sz="2000" b="1" dirty="0">
                <a:solidFill>
                  <a:srgbClr val="00B0F0"/>
                </a:solidFill>
                <a:latin typeface="Courier New" panose="02070309020205020404" pitchFamily="49" charset="0"/>
                <a:cs typeface="Courier New" panose="02070309020205020404" pitchFamily="49" charset="0"/>
              </a:rPr>
              <a:t>x </a:t>
            </a:r>
            <a:r>
              <a:rPr lang="en-GB" sz="2000" dirty="0">
                <a:solidFill>
                  <a:srgbClr val="000000"/>
                </a:solidFill>
              </a:rPr>
              <a:t>and </a:t>
            </a:r>
            <a:r>
              <a:rPr lang="en-GB" sz="2000" b="1" dirty="0">
                <a:solidFill>
                  <a:srgbClr val="00B0F0"/>
                </a:solidFill>
                <a:latin typeface="Courier New" panose="02070309020205020404" pitchFamily="49" charset="0"/>
                <a:cs typeface="Courier New" panose="02070309020205020404" pitchFamily="49" charset="0"/>
              </a:rPr>
              <a:t>y</a:t>
            </a:r>
            <a:r>
              <a:rPr lang="en-GB" sz="2000" dirty="0">
                <a:solidFill>
                  <a:srgbClr val="000000"/>
                </a:solidFill>
              </a:rPr>
              <a:t> axis </a:t>
            </a:r>
            <a:r>
              <a:rPr lang="en-GB" sz="2000" b="1" dirty="0">
                <a:solidFill>
                  <a:srgbClr val="00B0F0"/>
                </a:solidFill>
                <a:latin typeface="Courier New" panose="02070309020205020404" pitchFamily="49" charset="0"/>
                <a:cs typeface="Courier New" panose="02070309020205020404" pitchFamily="49" charset="0"/>
              </a:rPr>
              <a:t>names</a:t>
            </a:r>
            <a:r>
              <a:rPr lang="en-GB" sz="2000" dirty="0">
                <a:solidFill>
                  <a:srgbClr val="000000"/>
                </a:solidFill>
              </a:rPr>
              <a:t> to the following plot from before </a:t>
            </a:r>
            <a:endParaRPr lang="en-GB" sz="2000" dirty="0">
              <a:solidFill>
                <a:schemeClr val="bg1"/>
              </a:solidFill>
              <a:cs typeface="Courier New" panose="02070309020205020404" pitchFamily="49" charset="0"/>
            </a:endParaRPr>
          </a:p>
          <a:p>
            <a:pPr lvl="0">
              <a:defRPr/>
            </a:pPr>
            <a:endParaRPr lang="en-GB" sz="2000" i="1" dirty="0">
              <a:solidFill>
                <a:schemeClr val="bg1"/>
              </a:solidFill>
              <a:cs typeface="Courier New" panose="02070309020205020404" pitchFamily="49" charset="0"/>
            </a:endParaRPr>
          </a:p>
        </p:txBody>
      </p:sp>
      <p:sp>
        <p:nvSpPr>
          <p:cNvPr id="10" name="Rectangle 8">
            <a:extLst>
              <a:ext uri="{FF2B5EF4-FFF2-40B4-BE49-F238E27FC236}">
                <a16:creationId xmlns:a16="http://schemas.microsoft.com/office/drawing/2014/main" id="{59389D9E-FDE0-498C-961E-369D4A6DFC87}"/>
              </a:ext>
            </a:extLst>
          </p:cNvPr>
          <p:cNvSpPr>
            <a:spLocks noChangeArrowheads="1"/>
          </p:cNvSpPr>
          <p:nvPr/>
        </p:nvSpPr>
        <p:spPr bwMode="auto">
          <a:xfrm>
            <a:off x="0" y="-170549"/>
            <a:ext cx="65" cy="3410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6348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p:sp>
        <p:nvSpPr>
          <p:cNvPr id="11" name="Rectangle 9">
            <a:extLst>
              <a:ext uri="{FF2B5EF4-FFF2-40B4-BE49-F238E27FC236}">
                <a16:creationId xmlns:a16="http://schemas.microsoft.com/office/drawing/2014/main" id="{2166D367-05BE-490C-80A4-0FBEDA4E594A}"/>
              </a:ext>
            </a:extLst>
          </p:cNvPr>
          <p:cNvSpPr>
            <a:spLocks noChangeArrowheads="1"/>
          </p:cNvSpPr>
          <p:nvPr/>
        </p:nvSpPr>
        <p:spPr bwMode="auto">
          <a:xfrm>
            <a:off x="0" y="-239799"/>
            <a:ext cx="65" cy="4795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6348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700" b="0" i="0" u="none" strike="noStrike" kern="1200" cap="none" spc="0" normalizeH="0" baseline="0" noProof="0" dirty="0">
              <a:ln>
                <a:noFill/>
              </a:ln>
              <a:solidFill>
                <a:srgbClr val="000000"/>
              </a:solidFill>
              <a:effectLst/>
              <a:uLnTx/>
              <a:uFillTx/>
              <a:latin typeface="Lato"/>
              <a:ea typeface="+mn-ea"/>
              <a:cs typeface="+mn-cs"/>
            </a:endParaRPr>
          </a:p>
        </p:txBody>
      </p:sp>
      <p:sp>
        <p:nvSpPr>
          <p:cNvPr id="6" name="Rectangle: Rounded Corners 5">
            <a:extLst>
              <a:ext uri="{FF2B5EF4-FFF2-40B4-BE49-F238E27FC236}">
                <a16:creationId xmlns:a16="http://schemas.microsoft.com/office/drawing/2014/main" id="{A33B7DA2-4D33-4E6D-B741-17B1AD0FB776}"/>
              </a:ext>
            </a:extLst>
          </p:cNvPr>
          <p:cNvSpPr/>
          <p:nvPr/>
        </p:nvSpPr>
        <p:spPr>
          <a:xfrm>
            <a:off x="973809" y="3891981"/>
            <a:ext cx="10649920" cy="120696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400" b="1" dirty="0" err="1">
                <a:solidFill>
                  <a:schemeClr val="bg2"/>
                </a:solidFill>
                <a:latin typeface="Courier New" panose="02070309020205020404" pitchFamily="49" charset="0"/>
                <a:cs typeface="Courier New" panose="02070309020205020404" pitchFamily="49" charset="0"/>
              </a:rPr>
              <a:t>ggplot</a:t>
            </a:r>
            <a:r>
              <a:rPr lang="en-GB" sz="2400" b="1" dirty="0">
                <a:solidFill>
                  <a:schemeClr val="bg2"/>
                </a:solidFill>
                <a:latin typeface="Courier New" panose="02070309020205020404" pitchFamily="49" charset="0"/>
                <a:cs typeface="Courier New" panose="02070309020205020404" pitchFamily="49" charset="0"/>
              </a:rPr>
              <a:t>(</a:t>
            </a:r>
            <a:r>
              <a:rPr lang="en-GB" sz="2400" b="1" dirty="0" err="1">
                <a:solidFill>
                  <a:schemeClr val="bg2"/>
                </a:solidFill>
                <a:latin typeface="Courier New" panose="02070309020205020404" pitchFamily="49" charset="0"/>
                <a:cs typeface="Courier New" panose="02070309020205020404" pitchFamily="49" charset="0"/>
              </a:rPr>
              <a:t>ChickWeight</a:t>
            </a:r>
            <a:r>
              <a:rPr lang="en-GB" sz="2400" b="1" dirty="0">
                <a:solidFill>
                  <a:schemeClr val="bg2"/>
                </a:solidFill>
                <a:latin typeface="Courier New" panose="02070309020205020404" pitchFamily="49" charset="0"/>
                <a:cs typeface="Courier New" panose="02070309020205020404" pitchFamily="49" charset="0"/>
              </a:rPr>
              <a:t>) + </a:t>
            </a:r>
          </a:p>
          <a:p>
            <a:r>
              <a:rPr lang="en-GB" sz="2400" b="1" dirty="0">
                <a:solidFill>
                  <a:schemeClr val="bg2"/>
                </a:solidFill>
                <a:latin typeface="Courier New" panose="02070309020205020404" pitchFamily="49" charset="0"/>
                <a:cs typeface="Courier New" panose="02070309020205020404" pitchFamily="49" charset="0"/>
              </a:rPr>
              <a:t>  </a:t>
            </a:r>
            <a:r>
              <a:rPr lang="en-GB" sz="2400" b="1" dirty="0" err="1">
                <a:solidFill>
                  <a:schemeClr val="bg2"/>
                </a:solidFill>
                <a:latin typeface="Courier New" panose="02070309020205020404" pitchFamily="49" charset="0"/>
                <a:cs typeface="Courier New" panose="02070309020205020404" pitchFamily="49" charset="0"/>
              </a:rPr>
              <a:t>geom_smooth</a:t>
            </a:r>
            <a:r>
              <a:rPr lang="en-GB" sz="2400" b="1" dirty="0">
                <a:solidFill>
                  <a:schemeClr val="bg2"/>
                </a:solidFill>
                <a:latin typeface="Courier New" panose="02070309020205020404" pitchFamily="49" charset="0"/>
                <a:cs typeface="Courier New" panose="02070309020205020404" pitchFamily="49" charset="0"/>
              </a:rPr>
              <a:t>(</a:t>
            </a:r>
            <a:r>
              <a:rPr lang="en-GB" sz="2400" b="1" dirty="0" err="1">
                <a:solidFill>
                  <a:schemeClr val="bg2"/>
                </a:solidFill>
                <a:latin typeface="Courier New" panose="02070309020205020404" pitchFamily="49" charset="0"/>
                <a:cs typeface="Courier New" panose="02070309020205020404" pitchFamily="49" charset="0"/>
              </a:rPr>
              <a:t>aes</a:t>
            </a:r>
            <a:r>
              <a:rPr lang="en-GB" sz="2400" b="1" dirty="0">
                <a:solidFill>
                  <a:schemeClr val="bg2"/>
                </a:solidFill>
                <a:latin typeface="Courier New" panose="02070309020205020404" pitchFamily="49" charset="0"/>
                <a:cs typeface="Courier New" panose="02070309020205020404" pitchFamily="49" charset="0"/>
              </a:rPr>
              <a:t>(x=Time, y=weight, col=Diet), se=FALSE)</a:t>
            </a:r>
          </a:p>
          <a:p>
            <a:pPr algn="ctr"/>
            <a:endParaRPr lang="en-GB" dirty="0"/>
          </a:p>
        </p:txBody>
      </p:sp>
    </p:spTree>
    <p:extLst>
      <p:ext uri="{BB962C8B-B14F-4D97-AF65-F5344CB8AC3E}">
        <p14:creationId xmlns:p14="http://schemas.microsoft.com/office/powerpoint/2010/main" val="252301969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72F0E-1F23-4605-A360-8DD777B96560}"/>
              </a:ext>
            </a:extLst>
          </p:cNvPr>
          <p:cNvSpPr>
            <a:spLocks noGrp="1"/>
          </p:cNvSpPr>
          <p:nvPr>
            <p:ph type="title"/>
          </p:nvPr>
        </p:nvSpPr>
        <p:spPr>
          <a:xfrm>
            <a:off x="810001" y="437776"/>
            <a:ext cx="10571998" cy="970450"/>
          </a:xfrm>
        </p:spPr>
        <p:txBody>
          <a:bodyPr>
            <a:normAutofit/>
          </a:bodyPr>
          <a:lstStyle/>
          <a:p>
            <a:r>
              <a:rPr lang="en-US"/>
              <a:t>Answers 1) </a:t>
            </a:r>
            <a:endParaRPr lang="en-US" dirty="0"/>
          </a:p>
        </p:txBody>
      </p:sp>
      <p:sp>
        <p:nvSpPr>
          <p:cNvPr id="10" name="Rectangle 8">
            <a:extLst>
              <a:ext uri="{FF2B5EF4-FFF2-40B4-BE49-F238E27FC236}">
                <a16:creationId xmlns:a16="http://schemas.microsoft.com/office/drawing/2014/main" id="{59389D9E-FDE0-498C-961E-369D4A6DFC87}"/>
              </a:ext>
            </a:extLst>
          </p:cNvPr>
          <p:cNvSpPr>
            <a:spLocks noChangeArrowheads="1"/>
          </p:cNvSpPr>
          <p:nvPr/>
        </p:nvSpPr>
        <p:spPr bwMode="auto">
          <a:xfrm>
            <a:off x="0" y="-170549"/>
            <a:ext cx="65" cy="3410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6348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p:sp>
        <p:nvSpPr>
          <p:cNvPr id="11" name="Rectangle 9">
            <a:extLst>
              <a:ext uri="{FF2B5EF4-FFF2-40B4-BE49-F238E27FC236}">
                <a16:creationId xmlns:a16="http://schemas.microsoft.com/office/drawing/2014/main" id="{2166D367-05BE-490C-80A4-0FBEDA4E594A}"/>
              </a:ext>
            </a:extLst>
          </p:cNvPr>
          <p:cNvSpPr>
            <a:spLocks noChangeArrowheads="1"/>
          </p:cNvSpPr>
          <p:nvPr/>
        </p:nvSpPr>
        <p:spPr bwMode="auto">
          <a:xfrm>
            <a:off x="0" y="-239799"/>
            <a:ext cx="65" cy="4795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6348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700" b="0" i="0" u="none" strike="noStrike" kern="1200" cap="none" spc="0" normalizeH="0" baseline="0" noProof="0" dirty="0">
              <a:ln>
                <a:noFill/>
              </a:ln>
              <a:solidFill>
                <a:srgbClr val="000000"/>
              </a:solidFill>
              <a:effectLst/>
              <a:uLnTx/>
              <a:uFillTx/>
              <a:latin typeface="Lato"/>
              <a:ea typeface="+mn-ea"/>
              <a:cs typeface="+mn-cs"/>
            </a:endParaRPr>
          </a:p>
        </p:txBody>
      </p:sp>
      <p:pic>
        <p:nvPicPr>
          <p:cNvPr id="4" name="Picture 3">
            <a:extLst>
              <a:ext uri="{FF2B5EF4-FFF2-40B4-BE49-F238E27FC236}">
                <a16:creationId xmlns:a16="http://schemas.microsoft.com/office/drawing/2014/main" id="{6D26CE20-3EFA-414E-93B7-F21E1E774582}"/>
              </a:ext>
            </a:extLst>
          </p:cNvPr>
          <p:cNvPicPr>
            <a:picLocks noChangeAspect="1"/>
          </p:cNvPicPr>
          <p:nvPr/>
        </p:nvPicPr>
        <p:blipFill rotWithShape="1">
          <a:blip r:embed="rId3"/>
          <a:srcRect l="195"/>
          <a:stretch/>
        </p:blipFill>
        <p:spPr>
          <a:xfrm>
            <a:off x="1878026" y="1904112"/>
            <a:ext cx="8435948" cy="1314659"/>
          </a:xfrm>
          <a:prstGeom prst="rect">
            <a:avLst/>
          </a:prstGeom>
        </p:spPr>
      </p:pic>
      <p:pic>
        <p:nvPicPr>
          <p:cNvPr id="6" name="Picture 5">
            <a:extLst>
              <a:ext uri="{FF2B5EF4-FFF2-40B4-BE49-F238E27FC236}">
                <a16:creationId xmlns:a16="http://schemas.microsoft.com/office/drawing/2014/main" id="{AAA0513D-48DB-4B43-BEAA-17D00A64DF8E}"/>
              </a:ext>
            </a:extLst>
          </p:cNvPr>
          <p:cNvPicPr>
            <a:picLocks noChangeAspect="1"/>
          </p:cNvPicPr>
          <p:nvPr/>
        </p:nvPicPr>
        <p:blipFill>
          <a:blip r:embed="rId4"/>
          <a:stretch>
            <a:fillRect/>
          </a:stretch>
        </p:blipFill>
        <p:spPr>
          <a:xfrm>
            <a:off x="3414793" y="3218771"/>
            <a:ext cx="6096000" cy="3129280"/>
          </a:xfrm>
          <a:prstGeom prst="rect">
            <a:avLst/>
          </a:prstGeom>
        </p:spPr>
      </p:pic>
    </p:spTree>
    <p:extLst>
      <p:ext uri="{BB962C8B-B14F-4D97-AF65-F5344CB8AC3E}">
        <p14:creationId xmlns:p14="http://schemas.microsoft.com/office/powerpoint/2010/main" val="324342763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3E8C01-573A-4467-9379-6522964F77A5}"/>
              </a:ext>
            </a:extLst>
          </p:cNvPr>
          <p:cNvSpPr>
            <a:spLocks noGrp="1"/>
          </p:cNvSpPr>
          <p:nvPr>
            <p:ph type="title"/>
          </p:nvPr>
        </p:nvSpPr>
        <p:spPr>
          <a:xfrm>
            <a:off x="807357" y="1924965"/>
            <a:ext cx="5893840" cy="1194223"/>
          </a:xfrm>
        </p:spPr>
        <p:txBody>
          <a:bodyPr/>
          <a:lstStyle/>
          <a:p>
            <a:r>
              <a:rPr lang="en-GB" sz="6600" dirty="0"/>
              <a:t>Next Time ….</a:t>
            </a:r>
          </a:p>
        </p:txBody>
      </p:sp>
      <p:sp>
        <p:nvSpPr>
          <p:cNvPr id="4" name="Text Placeholder 3">
            <a:extLst>
              <a:ext uri="{FF2B5EF4-FFF2-40B4-BE49-F238E27FC236}">
                <a16:creationId xmlns:a16="http://schemas.microsoft.com/office/drawing/2014/main" id="{56DFC842-A98B-45DD-A3A6-6C6A9A1CA458}"/>
              </a:ext>
            </a:extLst>
          </p:cNvPr>
          <p:cNvSpPr>
            <a:spLocks noGrp="1"/>
          </p:cNvSpPr>
          <p:nvPr>
            <p:ph type="body" sz="quarter" idx="16"/>
          </p:nvPr>
        </p:nvSpPr>
        <p:spPr>
          <a:xfrm>
            <a:off x="4831163" y="5210231"/>
            <a:ext cx="7809072" cy="4075465"/>
          </a:xfrm>
        </p:spPr>
        <p:txBody>
          <a:bodyPr>
            <a:normAutofit/>
          </a:bodyPr>
          <a:lstStyle/>
          <a:p>
            <a:r>
              <a:rPr lang="en-GB" sz="2400" dirty="0"/>
              <a:t>See you then ! </a:t>
            </a:r>
          </a:p>
        </p:txBody>
      </p:sp>
      <p:sp>
        <p:nvSpPr>
          <p:cNvPr id="7" name="Text Placeholder 3">
            <a:extLst>
              <a:ext uri="{FF2B5EF4-FFF2-40B4-BE49-F238E27FC236}">
                <a16:creationId xmlns:a16="http://schemas.microsoft.com/office/drawing/2014/main" id="{1D1097CF-AF06-4B6D-9FE8-9749F52932D7}"/>
              </a:ext>
            </a:extLst>
          </p:cNvPr>
          <p:cNvSpPr txBox="1">
            <a:spLocks/>
          </p:cNvSpPr>
          <p:nvPr/>
        </p:nvSpPr>
        <p:spPr>
          <a:xfrm>
            <a:off x="7711224" y="1752437"/>
            <a:ext cx="3981094" cy="2028769"/>
          </a:xfrm>
          <a:prstGeom prst="rect">
            <a:avLst/>
          </a:prstGeom>
          <a:effectLst>
            <a:outerShdw blurRad="50800" dir="14400000">
              <a:srgbClr val="000000">
                <a:alpha val="40000"/>
              </a:srgbClr>
            </a:outerShdw>
          </a:effectLst>
        </p:spPr>
        <p:txBody>
          <a:bodyPr vert="horz" lIns="91440" tIns="45720" rIns="91440" bIns="45720" rtlCol="0" anchor="t">
            <a:normAutofit fontScale="92500"/>
          </a:bodyPr>
          <a:lstStyle>
            <a:lvl1pPr marL="0" indent="0" algn="l" defTabSz="457200" rtl="0" eaLnBrk="1" latinLnBrk="0" hangingPunct="1">
              <a:spcBef>
                <a:spcPct val="20000"/>
              </a:spcBef>
              <a:spcAft>
                <a:spcPts val="600"/>
              </a:spcAft>
              <a:buClr>
                <a:schemeClr val="accent1"/>
              </a:buClr>
              <a:buFontTx/>
              <a:buNone/>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pPr marL="342900" marR="0" lvl="0" indent="-342900" algn="l" defTabSz="457200" rtl="0" eaLnBrk="1" fontAlgn="auto" latinLnBrk="0" hangingPunct="1">
              <a:lnSpc>
                <a:spcPct val="100000"/>
              </a:lnSpc>
              <a:spcBef>
                <a:spcPct val="20000"/>
              </a:spcBef>
              <a:spcAft>
                <a:spcPts val="600"/>
              </a:spcAft>
              <a:buClr>
                <a:srgbClr val="00B0F0"/>
              </a:buClr>
              <a:buSzTx/>
              <a:buFont typeface="Arial" panose="020B0604020202020204" pitchFamily="34" charset="0"/>
              <a:buChar char="•"/>
              <a:tabLst/>
              <a:defRPr/>
            </a:pPr>
            <a:r>
              <a:rPr kumimoji="0" lang="en-GB" sz="2400" b="0" i="0" u="none" strike="noStrike" kern="1200" cap="none" spc="0" normalizeH="0" baseline="0" noProof="0" dirty="0">
                <a:ln>
                  <a:noFill/>
                </a:ln>
                <a:solidFill>
                  <a:srgbClr val="000000"/>
                </a:solidFill>
                <a:effectLst/>
                <a:uLnTx/>
                <a:uFillTx/>
                <a:latin typeface="Century Gothic" panose="020B0502020202020204"/>
                <a:ea typeface="+mn-ea"/>
                <a:cs typeface="+mn-cs"/>
              </a:rPr>
              <a:t>Basic statistical functions </a:t>
            </a:r>
          </a:p>
          <a:p>
            <a:pPr marL="342900" marR="0" lvl="0" indent="-342900" algn="l" defTabSz="457200" rtl="0" eaLnBrk="1" fontAlgn="auto" latinLnBrk="0" hangingPunct="1">
              <a:lnSpc>
                <a:spcPct val="100000"/>
              </a:lnSpc>
              <a:spcBef>
                <a:spcPct val="20000"/>
              </a:spcBef>
              <a:spcAft>
                <a:spcPts val="600"/>
              </a:spcAft>
              <a:buClr>
                <a:srgbClr val="00B0F0"/>
              </a:buClr>
              <a:buSzTx/>
              <a:buFont typeface="Arial" panose="020B0604020202020204" pitchFamily="34" charset="0"/>
              <a:buChar char="•"/>
              <a:tabLst/>
              <a:defRPr/>
            </a:pPr>
            <a:r>
              <a:rPr lang="en-GB" sz="2400" dirty="0">
                <a:solidFill>
                  <a:srgbClr val="000000"/>
                </a:solidFill>
                <a:latin typeface="Century Gothic" panose="020B0502020202020204"/>
              </a:rPr>
              <a:t>Using comparisons to filter data </a:t>
            </a:r>
          </a:p>
          <a:p>
            <a:pPr marL="342900" marR="0" lvl="0" indent="-342900" algn="l" defTabSz="457200" rtl="0" eaLnBrk="1" fontAlgn="auto" latinLnBrk="0" hangingPunct="1">
              <a:lnSpc>
                <a:spcPct val="100000"/>
              </a:lnSpc>
              <a:spcBef>
                <a:spcPct val="20000"/>
              </a:spcBef>
              <a:spcAft>
                <a:spcPts val="600"/>
              </a:spcAft>
              <a:buClr>
                <a:srgbClr val="00B0F0"/>
              </a:buClr>
              <a:buSzTx/>
              <a:buFont typeface="Arial" panose="020B0604020202020204" pitchFamily="34" charset="0"/>
              <a:buChar char="•"/>
              <a:tabLst/>
              <a:defRPr/>
            </a:pPr>
            <a:r>
              <a:rPr kumimoji="0" lang="en-GB" sz="2400" b="0" i="0" u="none" strike="noStrike" kern="1200" cap="none" spc="0" normalizeH="0" baseline="0" noProof="0" dirty="0">
                <a:ln>
                  <a:noFill/>
                </a:ln>
                <a:solidFill>
                  <a:srgbClr val="000000"/>
                </a:solidFill>
                <a:effectLst/>
                <a:uLnTx/>
                <a:uFillTx/>
                <a:latin typeface="Century Gothic" panose="020B0502020202020204"/>
                <a:ea typeface="+mn-ea"/>
                <a:cs typeface="+mn-cs"/>
              </a:rPr>
              <a:t>Using Boolean operators </a:t>
            </a:r>
          </a:p>
          <a:p>
            <a:pPr marL="342900" marR="0" lvl="0" indent="-342900" algn="l" defTabSz="457200" rtl="0" eaLnBrk="1" fontAlgn="auto" latinLnBrk="0" hangingPunct="1">
              <a:lnSpc>
                <a:spcPct val="100000"/>
              </a:lnSpc>
              <a:spcBef>
                <a:spcPct val="20000"/>
              </a:spcBef>
              <a:spcAft>
                <a:spcPts val="600"/>
              </a:spcAft>
              <a:buClr>
                <a:srgbClr val="00B0F0"/>
              </a:buClr>
              <a:buSzTx/>
              <a:buFont typeface="Arial" panose="020B0604020202020204" pitchFamily="34" charset="0"/>
              <a:buChar char="•"/>
              <a:tabLst/>
              <a:defRPr/>
            </a:pPr>
            <a:endParaRPr kumimoji="0" lang="en-GB" sz="2400" b="0" i="0" u="none" strike="noStrike" kern="1200" cap="none" spc="0" normalizeH="0" baseline="0" noProof="0" dirty="0">
              <a:ln>
                <a:noFill/>
              </a:ln>
              <a:solidFill>
                <a:srgbClr val="000000"/>
              </a:solidFill>
              <a:effectLst/>
              <a:uLnTx/>
              <a:uFillTx/>
              <a:latin typeface="Century Gothic" panose="020B0502020202020204"/>
              <a:ea typeface="+mn-ea"/>
              <a:cs typeface="+mn-cs"/>
            </a:endParaRPr>
          </a:p>
        </p:txBody>
      </p:sp>
    </p:spTree>
    <p:extLst>
      <p:ext uri="{BB962C8B-B14F-4D97-AF65-F5344CB8AC3E}">
        <p14:creationId xmlns:p14="http://schemas.microsoft.com/office/powerpoint/2010/main" val="12372377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72AD28-393B-4D28-8EE7-FB7242E55B8C}"/>
              </a:ext>
            </a:extLst>
          </p:cNvPr>
          <p:cNvSpPr>
            <a:spLocks noGrp="1"/>
          </p:cNvSpPr>
          <p:nvPr>
            <p:ph type="title"/>
          </p:nvPr>
        </p:nvSpPr>
        <p:spPr/>
        <p:txBody>
          <a:bodyPr/>
          <a:lstStyle/>
          <a:p>
            <a:pPr fontAlgn="base"/>
            <a:r>
              <a:rPr lang="en-GB" dirty="0"/>
              <a:t>Data Analysis work flow in R</a:t>
            </a:r>
          </a:p>
        </p:txBody>
      </p:sp>
      <p:sp>
        <p:nvSpPr>
          <p:cNvPr id="3" name="Rectangle 1">
            <a:extLst>
              <a:ext uri="{FF2B5EF4-FFF2-40B4-BE49-F238E27FC236}">
                <a16:creationId xmlns:a16="http://schemas.microsoft.com/office/drawing/2014/main" id="{EC7775B8-6F69-428D-BFE2-18ED6951D8C8}"/>
              </a:ext>
            </a:extLst>
          </p:cNvPr>
          <p:cNvSpPr>
            <a:spLocks noChangeArrowheads="1"/>
          </p:cNvSpPr>
          <p:nvPr/>
        </p:nvSpPr>
        <p:spPr bwMode="auto">
          <a:xfrm>
            <a:off x="0" y="-170549"/>
            <a:ext cx="65" cy="3410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6348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p:pic>
        <p:nvPicPr>
          <p:cNvPr id="4" name="Picture 3">
            <a:extLst>
              <a:ext uri="{FF2B5EF4-FFF2-40B4-BE49-F238E27FC236}">
                <a16:creationId xmlns:a16="http://schemas.microsoft.com/office/drawing/2014/main" id="{B41C9750-3CB6-40C0-A133-E1E1479EEEBA}"/>
              </a:ext>
            </a:extLst>
          </p:cNvPr>
          <p:cNvPicPr>
            <a:picLocks noChangeAspect="1"/>
          </p:cNvPicPr>
          <p:nvPr/>
        </p:nvPicPr>
        <p:blipFill>
          <a:blip r:embed="rId3"/>
          <a:stretch>
            <a:fillRect/>
          </a:stretch>
        </p:blipFill>
        <p:spPr>
          <a:xfrm>
            <a:off x="2311535" y="2833212"/>
            <a:ext cx="7568929" cy="2743025"/>
          </a:xfrm>
          <a:prstGeom prst="rect">
            <a:avLst/>
          </a:prstGeom>
        </p:spPr>
      </p:pic>
    </p:spTree>
    <p:extLst>
      <p:ext uri="{BB962C8B-B14F-4D97-AF65-F5344CB8AC3E}">
        <p14:creationId xmlns:p14="http://schemas.microsoft.com/office/powerpoint/2010/main" val="19426394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4BA904-64A6-4E10-9DC9-EB509DE97374}"/>
              </a:ext>
            </a:extLst>
          </p:cNvPr>
          <p:cNvSpPr>
            <a:spLocks noGrp="1"/>
          </p:cNvSpPr>
          <p:nvPr>
            <p:ph type="ctrTitle"/>
          </p:nvPr>
        </p:nvSpPr>
        <p:spPr/>
        <p:txBody>
          <a:bodyPr/>
          <a:lstStyle/>
          <a:p>
            <a:r>
              <a:rPr lang="en-GB" sz="8000" dirty="0"/>
              <a:t>Readr</a:t>
            </a:r>
          </a:p>
        </p:txBody>
      </p:sp>
      <p:sp>
        <p:nvSpPr>
          <p:cNvPr id="3" name="Subtitle 2">
            <a:extLst>
              <a:ext uri="{FF2B5EF4-FFF2-40B4-BE49-F238E27FC236}">
                <a16:creationId xmlns:a16="http://schemas.microsoft.com/office/drawing/2014/main" id="{075CEA64-8F25-4A86-8F0F-57F03185DEE3}"/>
              </a:ext>
            </a:extLst>
          </p:cNvPr>
          <p:cNvSpPr>
            <a:spLocks noGrp="1"/>
          </p:cNvSpPr>
          <p:nvPr>
            <p:ph type="subTitle" idx="1"/>
          </p:nvPr>
        </p:nvSpPr>
        <p:spPr/>
        <p:txBody>
          <a:bodyPr/>
          <a:lstStyle/>
          <a:p>
            <a:endParaRPr lang="en-GB"/>
          </a:p>
        </p:txBody>
      </p:sp>
    </p:spTree>
    <p:extLst>
      <p:ext uri="{BB962C8B-B14F-4D97-AF65-F5344CB8AC3E}">
        <p14:creationId xmlns:p14="http://schemas.microsoft.com/office/powerpoint/2010/main" val="21596548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72F0E-1F23-4605-A360-8DD777B96560}"/>
              </a:ext>
            </a:extLst>
          </p:cNvPr>
          <p:cNvSpPr>
            <a:spLocks noGrp="1"/>
          </p:cNvSpPr>
          <p:nvPr>
            <p:ph type="title"/>
          </p:nvPr>
        </p:nvSpPr>
        <p:spPr>
          <a:xfrm>
            <a:off x="809999" y="468256"/>
            <a:ext cx="10571998" cy="970450"/>
          </a:xfrm>
        </p:spPr>
        <p:txBody>
          <a:bodyPr>
            <a:normAutofit/>
          </a:bodyPr>
          <a:lstStyle/>
          <a:p>
            <a:r>
              <a:rPr lang="en-US" dirty="0"/>
              <a:t>What is </a:t>
            </a:r>
            <a:r>
              <a:rPr lang="en-US" dirty="0" err="1"/>
              <a:t>readr</a:t>
            </a:r>
            <a:r>
              <a:rPr lang="en-US" dirty="0"/>
              <a:t> </a:t>
            </a:r>
          </a:p>
        </p:txBody>
      </p:sp>
      <p:sp>
        <p:nvSpPr>
          <p:cNvPr id="9" name="Rectangle 8">
            <a:extLst>
              <a:ext uri="{FF2B5EF4-FFF2-40B4-BE49-F238E27FC236}">
                <a16:creationId xmlns:a16="http://schemas.microsoft.com/office/drawing/2014/main" id="{98E1078F-3A4D-4292-990B-BCAFDE64CCAB}"/>
              </a:ext>
            </a:extLst>
          </p:cNvPr>
          <p:cNvSpPr/>
          <p:nvPr/>
        </p:nvSpPr>
        <p:spPr>
          <a:xfrm>
            <a:off x="604259" y="3032291"/>
            <a:ext cx="7122421" cy="2308324"/>
          </a:xfrm>
          <a:prstGeom prst="rect">
            <a:avLst/>
          </a:prstGeom>
        </p:spPr>
        <p:txBody>
          <a:bodyPr wrap="square">
            <a:spAutoFit/>
          </a:bodyPr>
          <a:lstStyle/>
          <a:p>
            <a:pPr marL="285750" lvl="0" indent="-285750">
              <a:buFont typeface="Arial" panose="020B0604020202020204" pitchFamily="34" charset="0"/>
              <a:buChar char="•"/>
              <a:defRPr/>
            </a:pPr>
            <a:r>
              <a:rPr lang="en-GB" b="1" dirty="0">
                <a:solidFill>
                  <a:srgbClr val="00B0F0"/>
                </a:solidFill>
                <a:latin typeface="Courier New" panose="02070309020205020404" pitchFamily="49" charset="0"/>
                <a:cs typeface="Courier New" panose="02070309020205020404" pitchFamily="49" charset="0"/>
              </a:rPr>
              <a:t>readr</a:t>
            </a:r>
            <a:r>
              <a:rPr lang="en-GB" dirty="0">
                <a:solidFill>
                  <a:srgbClr val="000000"/>
                </a:solidFill>
              </a:rPr>
              <a:t> is another of the many packages included in the </a:t>
            </a:r>
            <a:r>
              <a:rPr lang="en-GB" b="1" dirty="0" err="1">
                <a:solidFill>
                  <a:srgbClr val="00B0F0"/>
                </a:solidFill>
                <a:latin typeface="Courier New" panose="02070309020205020404" pitchFamily="49" charset="0"/>
                <a:cs typeface="Courier New" panose="02070309020205020404" pitchFamily="49" charset="0"/>
              </a:rPr>
              <a:t>tidyverse</a:t>
            </a:r>
            <a:endParaRPr lang="en-GB" b="1" dirty="0">
              <a:solidFill>
                <a:srgbClr val="00B0F0"/>
              </a:solidFill>
              <a:latin typeface="Courier New" panose="02070309020205020404" pitchFamily="49" charset="0"/>
              <a:cs typeface="Courier New" panose="02070309020205020404" pitchFamily="49" charset="0"/>
            </a:endParaRPr>
          </a:p>
          <a:p>
            <a:pPr marL="285750" lvl="0" indent="-285750">
              <a:buFont typeface="Arial" panose="020B0604020202020204" pitchFamily="34" charset="0"/>
              <a:buChar char="•"/>
              <a:defRPr/>
            </a:pPr>
            <a:endParaRPr lang="en-GB" dirty="0">
              <a:solidFill>
                <a:srgbClr val="000000"/>
              </a:solidFill>
            </a:endParaRPr>
          </a:p>
          <a:p>
            <a:pPr marL="285750" lvl="0" indent="-285750">
              <a:buFont typeface="Arial" panose="020B0604020202020204" pitchFamily="34" charset="0"/>
              <a:buChar char="•"/>
              <a:defRPr/>
            </a:pPr>
            <a:r>
              <a:rPr lang="en-GB" dirty="0">
                <a:solidFill>
                  <a:srgbClr val="000000"/>
                </a:solidFill>
              </a:rPr>
              <a:t>It allows you to import data from a wide variety of storage formats</a:t>
            </a:r>
          </a:p>
          <a:p>
            <a:pPr marL="285750" lvl="0" indent="-285750">
              <a:buFont typeface="Arial" panose="020B0604020202020204" pitchFamily="34" charset="0"/>
              <a:buChar char="•"/>
              <a:defRPr/>
            </a:pPr>
            <a:endParaRPr lang="en-GB" dirty="0">
              <a:solidFill>
                <a:srgbClr val="000000"/>
              </a:solidFill>
            </a:endParaRPr>
          </a:p>
          <a:p>
            <a:pPr marL="285750" lvl="0" indent="-285750">
              <a:buFont typeface="Arial" panose="020B0604020202020204" pitchFamily="34" charset="0"/>
              <a:buChar char="•"/>
              <a:defRPr/>
            </a:pPr>
            <a:r>
              <a:rPr lang="en-GB" dirty="0">
                <a:solidFill>
                  <a:srgbClr val="000000"/>
                </a:solidFill>
              </a:rPr>
              <a:t>It is designed to balance import speed, ease-of-use, and consistency</a:t>
            </a:r>
            <a:endParaRPr kumimoji="0" lang="en-GB" b="0" i="0" u="none" strike="noStrike" kern="1200" cap="none" spc="0" normalizeH="0" baseline="0" noProof="0" dirty="0">
              <a:ln>
                <a:noFill/>
              </a:ln>
              <a:solidFill>
                <a:srgbClr val="000000"/>
              </a:solidFill>
              <a:effectLst/>
              <a:uLnTx/>
              <a:uFillTx/>
              <a:latin typeface="Century Gothic" panose="020B0502020202020204"/>
              <a:ea typeface="+mn-ea"/>
              <a:cs typeface="+mn-cs"/>
            </a:endParaRPr>
          </a:p>
        </p:txBody>
      </p:sp>
      <p:sp>
        <p:nvSpPr>
          <p:cNvPr id="10" name="Rectangle 8">
            <a:extLst>
              <a:ext uri="{FF2B5EF4-FFF2-40B4-BE49-F238E27FC236}">
                <a16:creationId xmlns:a16="http://schemas.microsoft.com/office/drawing/2014/main" id="{59389D9E-FDE0-498C-961E-369D4A6DFC87}"/>
              </a:ext>
            </a:extLst>
          </p:cNvPr>
          <p:cNvSpPr>
            <a:spLocks noChangeArrowheads="1"/>
          </p:cNvSpPr>
          <p:nvPr/>
        </p:nvSpPr>
        <p:spPr bwMode="auto">
          <a:xfrm>
            <a:off x="0" y="-170549"/>
            <a:ext cx="65" cy="3410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6348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p:sp>
        <p:nvSpPr>
          <p:cNvPr id="11" name="Rectangle 9">
            <a:extLst>
              <a:ext uri="{FF2B5EF4-FFF2-40B4-BE49-F238E27FC236}">
                <a16:creationId xmlns:a16="http://schemas.microsoft.com/office/drawing/2014/main" id="{2166D367-05BE-490C-80A4-0FBEDA4E594A}"/>
              </a:ext>
            </a:extLst>
          </p:cNvPr>
          <p:cNvSpPr>
            <a:spLocks noChangeArrowheads="1"/>
          </p:cNvSpPr>
          <p:nvPr/>
        </p:nvSpPr>
        <p:spPr bwMode="auto">
          <a:xfrm>
            <a:off x="0" y="-239799"/>
            <a:ext cx="65" cy="4795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6348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700" b="0" i="0" u="none" strike="noStrike" kern="1200" cap="none" spc="0" normalizeH="0" baseline="0" noProof="0" dirty="0">
              <a:ln>
                <a:noFill/>
              </a:ln>
              <a:solidFill>
                <a:srgbClr val="000000"/>
              </a:solidFill>
              <a:effectLst/>
              <a:uLnTx/>
              <a:uFillTx/>
              <a:latin typeface="Lato"/>
              <a:ea typeface="+mn-ea"/>
              <a:cs typeface="+mn-cs"/>
            </a:endParaRPr>
          </a:p>
        </p:txBody>
      </p:sp>
      <p:pic>
        <p:nvPicPr>
          <p:cNvPr id="4" name="Picture 3">
            <a:extLst>
              <a:ext uri="{FF2B5EF4-FFF2-40B4-BE49-F238E27FC236}">
                <a16:creationId xmlns:a16="http://schemas.microsoft.com/office/drawing/2014/main" id="{6460A860-9861-4A56-A82F-D93EC44FCF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49522" y="2545080"/>
            <a:ext cx="2832475" cy="3282746"/>
          </a:xfrm>
          <a:prstGeom prst="rect">
            <a:avLst/>
          </a:prstGeom>
        </p:spPr>
      </p:pic>
    </p:spTree>
    <p:extLst>
      <p:ext uri="{BB962C8B-B14F-4D97-AF65-F5344CB8AC3E}">
        <p14:creationId xmlns:p14="http://schemas.microsoft.com/office/powerpoint/2010/main" val="48937180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Quotable">
  <a:themeElements>
    <a:clrScheme name="Custom 3">
      <a:dk1>
        <a:sysClr val="windowText" lastClr="000000"/>
      </a:dk1>
      <a:lt1>
        <a:srgbClr val="000000"/>
      </a:lt1>
      <a:dk2>
        <a:srgbClr val="FFFFFF"/>
      </a:dk2>
      <a:lt2>
        <a:srgbClr val="FFFFFF"/>
      </a:lt2>
      <a:accent1>
        <a:srgbClr val="00B0F0"/>
      </a:accent1>
      <a:accent2>
        <a:srgbClr val="6FEBA0"/>
      </a:accent2>
      <a:accent3>
        <a:srgbClr val="B6DF5E"/>
      </a:accent3>
      <a:accent4>
        <a:srgbClr val="EFB251"/>
      </a:accent4>
      <a:accent5>
        <a:srgbClr val="EF755F"/>
      </a:accent5>
      <a:accent6>
        <a:srgbClr val="ED515C"/>
      </a:accent6>
      <a:hlink>
        <a:srgbClr val="8F8F8F"/>
      </a:hlink>
      <a:folHlink>
        <a:srgbClr val="A5A5A5"/>
      </a:folHlink>
    </a:clrScheme>
    <a:fontScheme name="Quotable">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Quotable">
      <a:fillStyleLst>
        <a:solidFill>
          <a:schemeClr val="phClr"/>
        </a:solidFill>
        <a:gradFill rotWithShape="1">
          <a:gsLst>
            <a:gs pos="0">
              <a:schemeClr val="phClr">
                <a:tint val="80000"/>
                <a:lumMod val="105000"/>
              </a:schemeClr>
            </a:gs>
            <a:gs pos="100000">
              <a:schemeClr val="phClr">
                <a:tint val="90000"/>
              </a:schemeClr>
            </a:gs>
          </a:gsLst>
          <a:lin ang="5400000" scaled="0"/>
        </a:gradFill>
        <a:blipFill rotWithShape="1">
          <a:blip xmlns:r="http://schemas.openxmlformats.org/officeDocument/2006/relationships" r:embed="rId1">
            <a:duotone>
              <a:schemeClr val="phClr">
                <a:tint val="98000"/>
                <a:lumMod val="102000"/>
              </a:schemeClr>
              <a:schemeClr val="phClr">
                <a:shade val="98000"/>
                <a:lumMod val="98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effectStyle>
        <a:effectStyle>
          <a:effectLst>
            <a:innerShdw blurRad="63500" dist="25400" dir="13500000">
              <a:srgbClr val="000000">
                <a:alpha val="75000"/>
              </a:srgbClr>
            </a:innerShdw>
          </a:effectLst>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Quotable" id="{39EC5628-30ED-4578-ACD8-9820EDB8E15A}" vid="{6F3559E9-1A4C-49D8-94D4-F41003531C49}"/>
    </a:ext>
  </a:extLst>
</a:theme>
</file>

<file path=ppt/theme/theme2.xml><?xml version="1.0" encoding="utf-8"?>
<a:theme xmlns:a="http://schemas.openxmlformats.org/drawingml/2006/main" name="1_Quotable">
  <a:themeElements>
    <a:clrScheme name="Custom 4">
      <a:dk1>
        <a:srgbClr val="000000"/>
      </a:dk1>
      <a:lt1>
        <a:srgbClr val="000000"/>
      </a:lt1>
      <a:dk2>
        <a:srgbClr val="FFFFFF"/>
      </a:dk2>
      <a:lt2>
        <a:srgbClr val="FFFFFF"/>
      </a:lt2>
      <a:accent1>
        <a:srgbClr val="00B0F0"/>
      </a:accent1>
      <a:accent2>
        <a:srgbClr val="6FEBA0"/>
      </a:accent2>
      <a:accent3>
        <a:srgbClr val="B6DF5E"/>
      </a:accent3>
      <a:accent4>
        <a:srgbClr val="EFB251"/>
      </a:accent4>
      <a:accent5>
        <a:srgbClr val="EF755F"/>
      </a:accent5>
      <a:accent6>
        <a:srgbClr val="ED515C"/>
      </a:accent6>
      <a:hlink>
        <a:srgbClr val="8F8F8F"/>
      </a:hlink>
      <a:folHlink>
        <a:srgbClr val="A5A5A5"/>
      </a:folHlink>
    </a:clrScheme>
    <a:fontScheme name="Quotable">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Quotable">
      <a:fillStyleLst>
        <a:solidFill>
          <a:schemeClr val="phClr"/>
        </a:solidFill>
        <a:gradFill rotWithShape="1">
          <a:gsLst>
            <a:gs pos="0">
              <a:schemeClr val="phClr">
                <a:tint val="80000"/>
                <a:lumMod val="105000"/>
              </a:schemeClr>
            </a:gs>
            <a:gs pos="100000">
              <a:schemeClr val="phClr">
                <a:tint val="90000"/>
              </a:schemeClr>
            </a:gs>
          </a:gsLst>
          <a:lin ang="5400000" scaled="0"/>
        </a:gradFill>
        <a:blipFill rotWithShape="1">
          <a:blip xmlns:r="http://schemas.openxmlformats.org/officeDocument/2006/relationships" r:embed="rId1">
            <a:duotone>
              <a:schemeClr val="phClr">
                <a:tint val="98000"/>
                <a:lumMod val="102000"/>
              </a:schemeClr>
              <a:schemeClr val="phClr">
                <a:shade val="98000"/>
                <a:lumMod val="98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effectStyle>
        <a:effectStyle>
          <a:effectLst>
            <a:innerShdw blurRad="63500" dist="25400" dir="13500000">
              <a:srgbClr val="000000">
                <a:alpha val="75000"/>
              </a:srgbClr>
            </a:innerShdw>
          </a:effectLst>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Quotable" id="{39EC5628-30ED-4578-ACD8-9820EDB8E15A}" vid="{6F3559E9-1A4C-49D8-94D4-F41003531C49}"/>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DA8F078FD696EC45B7F57AE964A2CA5B" ma:contentTypeVersion="13" ma:contentTypeDescription="Create a new document." ma:contentTypeScope="" ma:versionID="bdb976efa452c46412775252a908b1f0">
  <xsd:schema xmlns:xsd="http://www.w3.org/2001/XMLSchema" xmlns:xs="http://www.w3.org/2001/XMLSchema" xmlns:p="http://schemas.microsoft.com/office/2006/metadata/properties" xmlns:ns3="80a8ca01-d459-494f-ac9a-c3d48b7ea22c" xmlns:ns4="2f6ff716-fad7-48fb-bdab-cdb53aa7a51c" targetNamespace="http://schemas.microsoft.com/office/2006/metadata/properties" ma:root="true" ma:fieldsID="9dcd50fd5175c33cefd31fbebeb5cd7d" ns3:_="" ns4:_="">
    <xsd:import namespace="80a8ca01-d459-494f-ac9a-c3d48b7ea22c"/>
    <xsd:import namespace="2f6ff716-fad7-48fb-bdab-cdb53aa7a51c"/>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DateTaken" minOccurs="0"/>
                <xsd:element ref="ns4:MediaServiceAutoTags" minOccurs="0"/>
                <xsd:element ref="ns4:MediaServiceGenerationTime" minOccurs="0"/>
                <xsd:element ref="ns4:MediaServiceEventHashCode" minOccurs="0"/>
                <xsd:element ref="ns4:MediaServiceOCR" minOccurs="0"/>
                <xsd:element ref="ns4:MediaServiceAutoKeyPoints" minOccurs="0"/>
                <xsd:element ref="ns4:MediaServiceKeyPoints" minOccurs="0"/>
                <xsd:element ref="ns4: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0a8ca01-d459-494f-ac9a-c3d48b7ea22c"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f6ff716-fad7-48fb-bdab-cdb53aa7a51c"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DateTaken" ma:index="13" nillable="true" ma:displayName="MediaServiceDateTaken" ma:hidden="true" ma:internalName="MediaServiceDateTaken" ma:readOnly="true">
      <xsd:simpleType>
        <xsd:restriction base="dms:Text"/>
      </xsd:simpleType>
    </xsd:element>
    <xsd:element name="MediaServiceAutoTags" ma:index="14" nillable="true" ma:displayName="Tags" ma:internalName="MediaServiceAutoTags"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MediaServiceLocation" ma:index="20" nillable="true" ma:displayName="Location"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5DE2946D-1741-49F4-9B6C-2E06471AA183}">
  <ds:schemaRefs>
    <ds:schemaRef ds:uri="http://schemas.microsoft.com/sharepoint/v3/contenttype/forms"/>
  </ds:schemaRefs>
</ds:datastoreItem>
</file>

<file path=customXml/itemProps2.xml><?xml version="1.0" encoding="utf-8"?>
<ds:datastoreItem xmlns:ds="http://schemas.openxmlformats.org/officeDocument/2006/customXml" ds:itemID="{DC6844BA-1572-4B7B-AEA0-469FB3D4324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0a8ca01-d459-494f-ac9a-c3d48b7ea22c"/>
    <ds:schemaRef ds:uri="2f6ff716-fad7-48fb-bdab-cdb53aa7a51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E4239C6B-B51C-4532-9A40-2D10C19FC935}">
  <ds:schemaRefs>
    <ds:schemaRef ds:uri="http://purl.org/dc/dcmitype/"/>
    <ds:schemaRef ds:uri="http://purl.org/dc/elements/1.1/"/>
    <ds:schemaRef ds:uri="http://purl.org/dc/terms/"/>
    <ds:schemaRef ds:uri="http://schemas.openxmlformats.org/package/2006/metadata/core-properties"/>
    <ds:schemaRef ds:uri="80a8ca01-d459-494f-ac9a-c3d48b7ea22c"/>
    <ds:schemaRef ds:uri="http://schemas.microsoft.com/office/2006/documentManagement/types"/>
    <ds:schemaRef ds:uri="2f6ff716-fad7-48fb-bdab-cdb53aa7a51c"/>
    <ds:schemaRef ds:uri="http://www.w3.org/XML/1998/namespace"/>
    <ds:schemaRef ds:uri="http://schemas.microsoft.com/office/infopath/2007/PartnerControls"/>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emplate>TM03457503[[fn=Quotable]]</Template>
  <TotalTime>2683</TotalTime>
  <Words>2320</Words>
  <Application>Microsoft Office PowerPoint</Application>
  <PresentationFormat>Widescreen</PresentationFormat>
  <Paragraphs>392</Paragraphs>
  <Slides>66</Slides>
  <Notes>63</Notes>
  <HiddenSlides>0</HiddenSlides>
  <MMClips>1</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66</vt:i4>
      </vt:variant>
    </vt:vector>
  </HeadingPairs>
  <TitlesOfParts>
    <vt:vector size="76" baseType="lpstr">
      <vt:lpstr>Arial</vt:lpstr>
      <vt:lpstr>Calibri</vt:lpstr>
      <vt:lpstr>Century Gothic</vt:lpstr>
      <vt:lpstr>Courier New</vt:lpstr>
      <vt:lpstr>Helvetica Neue</vt:lpstr>
      <vt:lpstr>Lato</vt:lpstr>
      <vt:lpstr>Wingdings</vt:lpstr>
      <vt:lpstr>Wingdings 2</vt:lpstr>
      <vt:lpstr>Quotable</vt:lpstr>
      <vt:lpstr>1_Quotable</vt:lpstr>
      <vt:lpstr>Into the Tidyverse  Session 2a </vt:lpstr>
      <vt:lpstr>Objects </vt:lpstr>
      <vt:lpstr>Objects </vt:lpstr>
      <vt:lpstr>Functions </vt:lpstr>
      <vt:lpstr>Exercises to try  </vt:lpstr>
      <vt:lpstr>Answers</vt:lpstr>
      <vt:lpstr>Data Analysis work flow in R</vt:lpstr>
      <vt:lpstr>Readr</vt:lpstr>
      <vt:lpstr>What is readr </vt:lpstr>
      <vt:lpstr>CSV files </vt:lpstr>
      <vt:lpstr>Paths and Directories</vt:lpstr>
      <vt:lpstr>What are paths and directories </vt:lpstr>
      <vt:lpstr>Setting your directory in R </vt:lpstr>
      <vt:lpstr>Reading in external data </vt:lpstr>
      <vt:lpstr>read_cvs</vt:lpstr>
      <vt:lpstr>read_cvs</vt:lpstr>
      <vt:lpstr>Exercise to try  </vt:lpstr>
      <vt:lpstr>Answer</vt:lpstr>
      <vt:lpstr>Tibbles</vt:lpstr>
      <vt:lpstr>Tibbles</vt:lpstr>
      <vt:lpstr>Tibbles</vt:lpstr>
      <vt:lpstr>Data input inside the script</vt:lpstr>
      <vt:lpstr>In-line CSV</vt:lpstr>
      <vt:lpstr>Readr parameters </vt:lpstr>
      <vt:lpstr>Skip Parameter</vt:lpstr>
      <vt:lpstr>Comment Parameter </vt:lpstr>
      <vt:lpstr>Manual Column names </vt:lpstr>
      <vt:lpstr>Manual Column names </vt:lpstr>
      <vt:lpstr>Exercise to try  </vt:lpstr>
      <vt:lpstr>Answer</vt:lpstr>
      <vt:lpstr>Calculations</vt:lpstr>
      <vt:lpstr>R as a calculator </vt:lpstr>
      <vt:lpstr>Bonus Questions</vt:lpstr>
      <vt:lpstr>Web Scraping </vt:lpstr>
      <vt:lpstr>Looking at featured films dataset </vt:lpstr>
      <vt:lpstr>Web Scraping </vt:lpstr>
      <vt:lpstr>Accessing the categories</vt:lpstr>
      <vt:lpstr>Access other variables using these paths </vt:lpstr>
      <vt:lpstr>Next Time ….</vt:lpstr>
      <vt:lpstr>Into the Tidyverse  Session 2b </vt:lpstr>
      <vt:lpstr>Vectors</vt:lpstr>
      <vt:lpstr>Vectors </vt:lpstr>
      <vt:lpstr>Missing Values </vt:lpstr>
      <vt:lpstr>Exercise to try  </vt:lpstr>
      <vt:lpstr>Answer</vt:lpstr>
      <vt:lpstr>More file types </vt:lpstr>
      <vt:lpstr>Other file types </vt:lpstr>
      <vt:lpstr>Exercises to try  </vt:lpstr>
      <vt:lpstr>Answers 1)</vt:lpstr>
      <vt:lpstr>Answers 2)</vt:lpstr>
      <vt:lpstr>Answers 3)</vt:lpstr>
      <vt:lpstr>More Data Visualisations </vt:lpstr>
      <vt:lpstr>Line Plot </vt:lpstr>
      <vt:lpstr>Line Plot </vt:lpstr>
      <vt:lpstr>Smooth Line Plot </vt:lpstr>
      <vt:lpstr>Exercises to try  </vt:lpstr>
      <vt:lpstr>Answers 1) </vt:lpstr>
      <vt:lpstr>Answers 2) </vt:lpstr>
      <vt:lpstr>Answers 3) </vt:lpstr>
      <vt:lpstr>Global Aesthetics </vt:lpstr>
      <vt:lpstr>More Line Aesthetics </vt:lpstr>
      <vt:lpstr>Bonus Questions</vt:lpstr>
      <vt:lpstr>Labelling </vt:lpstr>
      <vt:lpstr>Exercises to try  </vt:lpstr>
      <vt:lpstr>Answers 1) </vt:lpstr>
      <vt:lpstr>Next Time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Coates, Isabelle</dc:creator>
  <cp:lastModifiedBy>Coates, Isabelle</cp:lastModifiedBy>
  <cp:revision>19</cp:revision>
  <dcterms:created xsi:type="dcterms:W3CDTF">2021-01-03T12:44:36Z</dcterms:created>
  <dcterms:modified xsi:type="dcterms:W3CDTF">2021-03-24T13:56:34Z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0x010100DA8F078FD696EC45B7F57AE964A2CA5B</vt:lpwstr>
  </property>
</Properties>
</file>